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326" r:id="rId2"/>
    <p:sldId id="318" r:id="rId3"/>
    <p:sldId id="307" r:id="rId4"/>
    <p:sldId id="310" r:id="rId5"/>
    <p:sldId id="317" r:id="rId6"/>
    <p:sldId id="319" r:id="rId7"/>
    <p:sldId id="313" r:id="rId8"/>
    <p:sldId id="316" r:id="rId9"/>
    <p:sldId id="323" r:id="rId10"/>
    <p:sldId id="320" r:id="rId11"/>
    <p:sldId id="321" r:id="rId12"/>
    <p:sldId id="322" r:id="rId13"/>
    <p:sldId id="324" r:id="rId14"/>
    <p:sldId id="325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5E067D-E467-49BE-8E0F-AC58B3AA6D34}" type="datetimeFigureOut">
              <a:rPr lang="zh-CN" altLang="en-US" smtClean="0"/>
              <a:t>2022/4/29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7D2E91-247B-40A5-8EFA-F0ED3D5706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327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>
            <a:extLst>
              <a:ext uri="{FF2B5EF4-FFF2-40B4-BE49-F238E27FC236}">
                <a16:creationId xmlns:a16="http://schemas.microsoft.com/office/drawing/2014/main" id="{B1C22F99-72F6-4465-BB54-274CDE330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>
            <a:round/>
            <a:headEnd type="none" w="med" len="med"/>
            <a:tailEnd type="none" w="med" len="med"/>
          </a:ln>
        </p:spPr>
      </p:sp>
      <p:sp>
        <p:nvSpPr>
          <p:cNvPr id="54275" name="Notes Placeholder 2">
            <a:extLst>
              <a:ext uri="{FF2B5EF4-FFF2-40B4-BE49-F238E27FC236}">
                <a16:creationId xmlns:a16="http://schemas.microsoft.com/office/drawing/2014/main" id="{749CC00B-D48E-4418-902C-4B896FDF41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algn="ctr">
                <a:solidFill>
                  <a:srgbClr val="000000"/>
                </a:solidFill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pPr defTabSz="914400"/>
            <a:r>
              <a:rPr lang="zh-CN" altLang="en-US">
                <a:solidFill>
                  <a:srgbClr val="000000"/>
                </a:solidFill>
              </a:rPr>
              <a:t>词语：课文</a:t>
            </a:r>
          </a:p>
          <a:p>
            <a:pPr defTabSz="914400"/>
            <a:r>
              <a:rPr lang="zh-CN" altLang="en-US">
                <a:solidFill>
                  <a:srgbClr val="000000"/>
                </a:solidFill>
              </a:rPr>
              <a:t>
拼音：</a:t>
            </a:r>
            <a:r>
              <a:rPr lang="en-US" altLang="zh-CN">
                <a:solidFill>
                  <a:srgbClr val="000000"/>
                </a:solidFill>
              </a:rPr>
              <a:t>kèwén</a:t>
            </a:r>
          </a:p>
          <a:p>
            <a:pPr defTabSz="914400"/>
            <a:r>
              <a:rPr lang="en-US" altLang="zh-CN">
                <a:solidFill>
                  <a:srgbClr val="000000"/>
                </a:solidFill>
              </a:rPr>
              <a:t>
</a:t>
            </a:r>
            <a:r>
              <a:rPr lang="zh-CN" altLang="en-US">
                <a:solidFill>
                  <a:srgbClr val="000000"/>
                </a:solidFill>
              </a:rPr>
              <a:t>解释：推敲文字。南朝梁刘勰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文心雕龙</a:t>
            </a:r>
            <a:r>
              <a:rPr lang="en-US" altLang="zh-CN">
                <a:solidFill>
                  <a:srgbClr val="000000"/>
                </a:solidFill>
              </a:rPr>
              <a:t>·</a:t>
            </a:r>
            <a:r>
              <a:rPr lang="zh-CN" altLang="en-US">
                <a:solidFill>
                  <a:srgbClr val="000000"/>
                </a:solidFill>
              </a:rPr>
              <a:t>指瑕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雅</a:t>
            </a:r>
            <a:r>
              <a:rPr lang="en-US" altLang="zh-CN">
                <a:solidFill>
                  <a:srgbClr val="000000"/>
                </a:solidFill>
              </a:rPr>
              <a:t>》《</a:t>
            </a:r>
            <a:r>
              <a:rPr lang="zh-CN" altLang="en-US">
                <a:solidFill>
                  <a:srgbClr val="000000"/>
                </a:solidFill>
              </a:rPr>
              <a:t>颂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未闻，汉魏莫用，悬领似如可辩，课文了不成义，斯实情讹之所变，文浇之致弊。”詹鍈义证引郭晋希注：“课，责也。引申有推求之义。课文，推敲文字。”督促读书做文章。明唐顺之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章孺人传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：“两弟夜读书，课文夜过半，孺人即又虑其劳以病也。”窗课，习作文字。清吴敏树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业师两先生传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：“先生怪其课文有异，召詰之曰：‘汝年少，文字当令生嫩秀发，奈何作如许老成状？’”教科书中的正文。冰心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记事珠</a:t>
            </a:r>
            <a:r>
              <a:rPr lang="en-US" altLang="zh-CN">
                <a:solidFill>
                  <a:srgbClr val="000000"/>
                </a:solidFill>
              </a:rPr>
              <a:t>·</a:t>
            </a:r>
            <a:r>
              <a:rPr lang="zh-CN" altLang="en-US">
                <a:solidFill>
                  <a:srgbClr val="000000"/>
                </a:solidFill>
              </a:rPr>
              <a:t>我的童年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：“我提到这一幅对联，因为这是我开始识字的一本课文。”孙犁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澹定集</a:t>
            </a:r>
            <a:r>
              <a:rPr lang="en-US" altLang="zh-CN">
                <a:solidFill>
                  <a:srgbClr val="000000"/>
                </a:solidFill>
              </a:rPr>
              <a:t>·</a:t>
            </a:r>
            <a:r>
              <a:rPr lang="zh-CN" altLang="en-US">
                <a:solidFill>
                  <a:srgbClr val="000000"/>
                </a:solidFill>
              </a:rPr>
              <a:t>＜善闇室纪年＞摘抄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：“就是先不讲课文的内容，而由教员从另外一种事物引起学生学习课文的动机。”</a:t>
            </a:r>
          </a:p>
          <a:p>
            <a:pPr defTabSz="914400"/>
            <a:r>
              <a:rPr lang="zh-CN" altLang="en-US">
                <a:solidFill>
                  <a:srgbClr val="000000"/>
                </a:solidFill>
              </a:rPr>
              <a:t>
</a:t>
            </a:r>
          </a:p>
        </p:txBody>
      </p:sp>
      <p:sp>
        <p:nvSpPr>
          <p:cNvPr id="54276" name="Slide Number Placeholder 3">
            <a:extLst>
              <a:ext uri="{FF2B5EF4-FFF2-40B4-BE49-F238E27FC236}">
                <a16:creationId xmlns:a16="http://schemas.microsoft.com/office/drawing/2014/main" id="{031A6D29-0B0C-47FD-BBE1-32F02FB3E00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t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fld id="{54BC9C3D-B467-4C36-8AA1-AAFFA283CE49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B05030201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/>
                <a:defRPr/>
              </a:pPr>
              <a:t>1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B05030201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6083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>
            <a:extLst>
              <a:ext uri="{FF2B5EF4-FFF2-40B4-BE49-F238E27FC236}">
                <a16:creationId xmlns:a16="http://schemas.microsoft.com/office/drawing/2014/main" id="{3CF0F6C8-0C44-46B0-83E3-7632281B0D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>
            <a:round/>
            <a:headEnd type="none" w="med" len="med"/>
            <a:tailEnd type="none" w="med" len="med"/>
          </a:ln>
        </p:spPr>
      </p:sp>
      <p:sp>
        <p:nvSpPr>
          <p:cNvPr id="52227" name="Notes Placeholder 2">
            <a:extLst>
              <a:ext uri="{FF2B5EF4-FFF2-40B4-BE49-F238E27FC236}">
                <a16:creationId xmlns:a16="http://schemas.microsoft.com/office/drawing/2014/main" id="{B004F42C-FDB5-4629-A803-FF15512D71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algn="ctr">
                <a:solidFill>
                  <a:srgbClr val="000000"/>
                </a:solidFill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pPr defTabSz="914400"/>
            <a:r>
              <a:rPr lang="zh-CN" altLang="en-US">
                <a:solidFill>
                  <a:srgbClr val="000000"/>
                </a:solidFill>
              </a:rPr>
              <a:t>词语：妈妈</a:t>
            </a:r>
          </a:p>
          <a:p>
            <a:pPr defTabSz="914400"/>
            <a:r>
              <a:rPr lang="zh-CN" altLang="en-US">
                <a:solidFill>
                  <a:srgbClr val="000000"/>
                </a:solidFill>
              </a:rPr>
              <a:t>
拼音：</a:t>
            </a:r>
            <a:r>
              <a:rPr lang="en-US" altLang="zh-CN">
                <a:solidFill>
                  <a:srgbClr val="000000"/>
                </a:solidFill>
              </a:rPr>
              <a:t>mā mā</a:t>
            </a:r>
          </a:p>
          <a:p>
            <a:pPr defTabSz="914400"/>
            <a:r>
              <a:rPr lang="en-US" altLang="zh-CN">
                <a:solidFill>
                  <a:srgbClr val="000000"/>
                </a:solidFill>
              </a:rPr>
              <a:t>
</a:t>
            </a:r>
            <a:r>
              <a:rPr lang="zh-CN" altLang="en-US">
                <a:solidFill>
                  <a:srgbClr val="000000"/>
                </a:solidFill>
              </a:rPr>
              <a:t>解释：母亲。宋汪应辰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祭女四娘子文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：“维年月日，爹爹妈妈以清酌、时果、庶羞之奠，祭於四小娘子之灵。”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儿女英雄传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第七回：“我的孩儿！我只道今生不能和你相见，原来你还好端端的在此！只是你妈妈怎么不见？”沈从文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从文自传</a:t>
            </a:r>
            <a:r>
              <a:rPr lang="en-US" altLang="zh-CN">
                <a:solidFill>
                  <a:srgbClr val="000000"/>
                </a:solidFill>
              </a:rPr>
              <a:t>·</a:t>
            </a:r>
            <a:r>
              <a:rPr lang="zh-CN" altLang="en-US">
                <a:solidFill>
                  <a:srgbClr val="000000"/>
                </a:solidFill>
              </a:rPr>
              <a:t>我的家庭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：“我的气度得于父亲影响的较少，得于妈妈的也就较多。”称年长的已婚妇女。元俞琰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席上腐谈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卷上：“今人称妇人为妈妈。”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剪灯馀话</a:t>
            </a:r>
            <a:r>
              <a:rPr lang="en-US" altLang="zh-CN">
                <a:solidFill>
                  <a:srgbClr val="000000"/>
                </a:solidFill>
              </a:rPr>
              <a:t>·</a:t>
            </a:r>
            <a:r>
              <a:rPr lang="zh-CN" altLang="en-US">
                <a:solidFill>
                  <a:srgbClr val="000000"/>
                </a:solidFill>
              </a:rPr>
              <a:t>琼奴传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：“适因入驛，见妈妈状貌，酷与苕外母相类，故不觉感愴，非有他也。”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儿女英雄传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第二一回：“安老爷和张老早把邓九公劝住。安太太合张妈妈儿也来劝褚家娘子。”称老妻。宋辛弃疾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好事近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词：“覷着这般火色，告妈妈将息。”元石德玉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秋胡戏妻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第二折：“大户，容喒慢慢的商议，我便肯了，则怕俺妈妈不肯。”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儿女英雄传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第十二回：“他才带了大家到店房门外，叫了声：‘妈妈儿，安家有客看你娘儿们来了。’”称老年女仆。明汤显祖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邯郸记</a:t>
            </a:r>
            <a:r>
              <a:rPr lang="en-US" altLang="zh-CN">
                <a:solidFill>
                  <a:srgbClr val="000000"/>
                </a:solidFill>
              </a:rPr>
              <a:t>·</a:t>
            </a:r>
            <a:r>
              <a:rPr lang="zh-CN" altLang="en-US">
                <a:solidFill>
                  <a:srgbClr val="000000"/>
                </a:solidFill>
              </a:rPr>
              <a:t>入梦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：“老妈妈则问他私休官休？私休不许他家去，收他在俺门下，成其夫妻。”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红楼梦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第五二回：“出了园子，即刻就传给园里各处的妈妈们，小心访查。”</a:t>
            </a:r>
          </a:p>
          <a:p>
            <a:pPr defTabSz="914400"/>
            <a:r>
              <a:rPr lang="zh-CN" altLang="en-US">
                <a:solidFill>
                  <a:srgbClr val="000000"/>
                </a:solidFill>
              </a:rPr>
              <a:t>
</a:t>
            </a:r>
          </a:p>
        </p:txBody>
      </p:sp>
      <p:sp>
        <p:nvSpPr>
          <p:cNvPr id="52228" name="Slide Number Placeholder 3">
            <a:extLst>
              <a:ext uri="{FF2B5EF4-FFF2-40B4-BE49-F238E27FC236}">
                <a16:creationId xmlns:a16="http://schemas.microsoft.com/office/drawing/2014/main" id="{1EC61FBA-1D44-4D6A-9878-7A85598BA10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t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fld id="{6A0EF095-6B7D-47E4-A51C-01439731756A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B05030201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/>
                <a:defRPr/>
              </a:pPr>
              <a:t>4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B05030201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>
            <a:extLst>
              <a:ext uri="{FF2B5EF4-FFF2-40B4-BE49-F238E27FC236}">
                <a16:creationId xmlns:a16="http://schemas.microsoft.com/office/drawing/2014/main" id="{B751179B-47E3-4BB5-9C10-323C20B4A2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>
            <a:round/>
            <a:headEnd type="none" w="med" len="med"/>
            <a:tailEnd type="none" w="med" len="med"/>
          </a:ln>
        </p:spPr>
      </p:sp>
      <p:sp>
        <p:nvSpPr>
          <p:cNvPr id="28675" name="Notes Placeholder 2">
            <a:extLst>
              <a:ext uri="{FF2B5EF4-FFF2-40B4-BE49-F238E27FC236}">
                <a16:creationId xmlns:a16="http://schemas.microsoft.com/office/drawing/2014/main" id="{01446884-069C-4A12-B3C8-FEF346672C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algn="ctr">
                <a:solidFill>
                  <a:srgbClr val="000000"/>
                </a:solidFill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pPr defTabSz="914400"/>
            <a:r>
              <a:rPr lang="zh-CN" altLang="en-US">
                <a:solidFill>
                  <a:srgbClr val="000000"/>
                </a:solidFill>
              </a:rPr>
              <a:t>词语：扩展</a:t>
            </a:r>
          </a:p>
          <a:p>
            <a:pPr defTabSz="914400"/>
            <a:r>
              <a:rPr lang="zh-CN" altLang="en-US">
                <a:solidFill>
                  <a:srgbClr val="000000"/>
                </a:solidFill>
              </a:rPr>
              <a:t>
拼音：</a:t>
            </a:r>
            <a:r>
              <a:rPr lang="en-US" altLang="zh-CN">
                <a:solidFill>
                  <a:srgbClr val="000000"/>
                </a:solidFill>
              </a:rPr>
              <a:t>kuòzhǎn</a:t>
            </a:r>
          </a:p>
          <a:p>
            <a:pPr defTabSz="914400"/>
            <a:r>
              <a:rPr lang="en-US" altLang="zh-CN">
                <a:solidFill>
                  <a:srgbClr val="000000"/>
                </a:solidFill>
              </a:rPr>
              <a:t>
</a:t>
            </a:r>
            <a:r>
              <a:rPr lang="zh-CN" altLang="en-US">
                <a:solidFill>
                  <a:srgbClr val="000000"/>
                </a:solidFill>
              </a:rPr>
              <a:t>解释：向外伸展；扩大发展。叶圣陶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倪焕之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十二：“这好比投到海洋中的一块小石，动荡的力扩展开来，将会无穷地远。”沙汀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航线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：“广阔的耕地无涯无际地扩展开去。”如：扩展组织。</a:t>
            </a:r>
          </a:p>
          <a:p>
            <a:pPr defTabSz="914400"/>
            <a:r>
              <a:rPr lang="zh-CN" altLang="en-US">
                <a:solidFill>
                  <a:srgbClr val="000000"/>
                </a:solidFill>
              </a:rPr>
              <a:t>
</a:t>
            </a:r>
          </a:p>
        </p:txBody>
      </p:sp>
      <p:sp>
        <p:nvSpPr>
          <p:cNvPr id="28676" name="Slide Number Placeholder 3">
            <a:extLst>
              <a:ext uri="{FF2B5EF4-FFF2-40B4-BE49-F238E27FC236}">
                <a16:creationId xmlns:a16="http://schemas.microsoft.com/office/drawing/2014/main" id="{D5B99722-1C14-418F-BA84-F591F0A1A0C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t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fld id="{05CB61F1-62CF-4616-8597-EA0517165B2A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B05030201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/>
                <a:defRPr/>
              </a:pPr>
              <a:t>6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B05030201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39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>
            <a:extLst>
              <a:ext uri="{FF2B5EF4-FFF2-40B4-BE49-F238E27FC236}">
                <a16:creationId xmlns:a16="http://schemas.microsoft.com/office/drawing/2014/main" id="{B1C22F99-72F6-4465-BB54-274CDE330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>
            <a:round/>
            <a:headEnd type="none" w="med" len="med"/>
            <a:tailEnd type="none" w="med" len="med"/>
          </a:ln>
        </p:spPr>
      </p:sp>
      <p:sp>
        <p:nvSpPr>
          <p:cNvPr id="54275" name="Notes Placeholder 2">
            <a:extLst>
              <a:ext uri="{FF2B5EF4-FFF2-40B4-BE49-F238E27FC236}">
                <a16:creationId xmlns:a16="http://schemas.microsoft.com/office/drawing/2014/main" id="{749CC00B-D48E-4418-902C-4B896FDF41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algn="ctr">
                <a:solidFill>
                  <a:srgbClr val="000000"/>
                </a:solidFill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pPr defTabSz="914400"/>
            <a:r>
              <a:rPr lang="zh-CN" altLang="en-US">
                <a:solidFill>
                  <a:srgbClr val="000000"/>
                </a:solidFill>
              </a:rPr>
              <a:t>词语：课文</a:t>
            </a:r>
          </a:p>
          <a:p>
            <a:pPr defTabSz="914400"/>
            <a:r>
              <a:rPr lang="zh-CN" altLang="en-US">
                <a:solidFill>
                  <a:srgbClr val="000000"/>
                </a:solidFill>
              </a:rPr>
              <a:t>
拼音：</a:t>
            </a:r>
            <a:r>
              <a:rPr lang="en-US" altLang="zh-CN">
                <a:solidFill>
                  <a:srgbClr val="000000"/>
                </a:solidFill>
              </a:rPr>
              <a:t>kèwén</a:t>
            </a:r>
          </a:p>
          <a:p>
            <a:pPr defTabSz="914400"/>
            <a:r>
              <a:rPr lang="en-US" altLang="zh-CN">
                <a:solidFill>
                  <a:srgbClr val="000000"/>
                </a:solidFill>
              </a:rPr>
              <a:t>
</a:t>
            </a:r>
            <a:r>
              <a:rPr lang="zh-CN" altLang="en-US">
                <a:solidFill>
                  <a:srgbClr val="000000"/>
                </a:solidFill>
              </a:rPr>
              <a:t>解释：推敲文字。南朝梁刘勰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文心雕龙</a:t>
            </a:r>
            <a:r>
              <a:rPr lang="en-US" altLang="zh-CN">
                <a:solidFill>
                  <a:srgbClr val="000000"/>
                </a:solidFill>
              </a:rPr>
              <a:t>·</a:t>
            </a:r>
            <a:r>
              <a:rPr lang="zh-CN" altLang="en-US">
                <a:solidFill>
                  <a:srgbClr val="000000"/>
                </a:solidFill>
              </a:rPr>
              <a:t>指瑕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雅</a:t>
            </a:r>
            <a:r>
              <a:rPr lang="en-US" altLang="zh-CN">
                <a:solidFill>
                  <a:srgbClr val="000000"/>
                </a:solidFill>
              </a:rPr>
              <a:t>》《</a:t>
            </a:r>
            <a:r>
              <a:rPr lang="zh-CN" altLang="en-US">
                <a:solidFill>
                  <a:srgbClr val="000000"/>
                </a:solidFill>
              </a:rPr>
              <a:t>颂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未闻，汉魏莫用，悬领似如可辩，课文了不成义，斯实情讹之所变，文浇之致弊。”詹鍈义证引郭晋希注：“课，责也。引申有推求之义。课文，推敲文字。”督促读书做文章。明唐顺之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章孺人传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：“两弟夜读书，课文夜过半，孺人即又虑其劳以病也。”窗课，习作文字。清吴敏树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业师两先生传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：“先生怪其课文有异，召詰之曰：‘汝年少，文字当令生嫩秀发，奈何作如许老成状？’”教科书中的正文。冰心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记事珠</a:t>
            </a:r>
            <a:r>
              <a:rPr lang="en-US" altLang="zh-CN">
                <a:solidFill>
                  <a:srgbClr val="000000"/>
                </a:solidFill>
              </a:rPr>
              <a:t>·</a:t>
            </a:r>
            <a:r>
              <a:rPr lang="zh-CN" altLang="en-US">
                <a:solidFill>
                  <a:srgbClr val="000000"/>
                </a:solidFill>
              </a:rPr>
              <a:t>我的童年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：“我提到这一幅对联，因为这是我开始识字的一本课文。”孙犁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澹定集</a:t>
            </a:r>
            <a:r>
              <a:rPr lang="en-US" altLang="zh-CN">
                <a:solidFill>
                  <a:srgbClr val="000000"/>
                </a:solidFill>
              </a:rPr>
              <a:t>·</a:t>
            </a:r>
            <a:r>
              <a:rPr lang="zh-CN" altLang="en-US">
                <a:solidFill>
                  <a:srgbClr val="000000"/>
                </a:solidFill>
              </a:rPr>
              <a:t>＜善闇室纪年＞摘抄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：“就是先不讲课文的内容，而由教员从另外一种事物引起学生学习课文的动机。”</a:t>
            </a:r>
          </a:p>
          <a:p>
            <a:pPr defTabSz="914400"/>
            <a:r>
              <a:rPr lang="zh-CN" altLang="en-US">
                <a:solidFill>
                  <a:srgbClr val="000000"/>
                </a:solidFill>
              </a:rPr>
              <a:t>
</a:t>
            </a:r>
          </a:p>
        </p:txBody>
      </p:sp>
      <p:sp>
        <p:nvSpPr>
          <p:cNvPr id="54276" name="Slide Number Placeholder 3">
            <a:extLst>
              <a:ext uri="{FF2B5EF4-FFF2-40B4-BE49-F238E27FC236}">
                <a16:creationId xmlns:a16="http://schemas.microsoft.com/office/drawing/2014/main" id="{031A6D29-0B0C-47FD-BBE1-32F02FB3E00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t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fld id="{54BC9C3D-B467-4C36-8AA1-AAFFA283CE49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B05030201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/>
                <a:defRPr/>
              </a:pPr>
              <a:t>7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B05030201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>
            <a:extLst>
              <a:ext uri="{FF2B5EF4-FFF2-40B4-BE49-F238E27FC236}">
                <a16:creationId xmlns:a16="http://schemas.microsoft.com/office/drawing/2014/main" id="{AC868DA3-24DD-4791-899F-E4817F73809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>
            <a:round/>
            <a:headEnd type="none" w="med" len="med"/>
            <a:tailEnd type="none" w="med" len="med"/>
          </a:ln>
        </p:spPr>
      </p:sp>
      <p:sp>
        <p:nvSpPr>
          <p:cNvPr id="56323" name="Notes Placeholder 2">
            <a:extLst>
              <a:ext uri="{FF2B5EF4-FFF2-40B4-BE49-F238E27FC236}">
                <a16:creationId xmlns:a16="http://schemas.microsoft.com/office/drawing/2014/main" id="{8E257D01-E553-41EC-BEE0-15103F085D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algn="ctr">
                <a:solidFill>
                  <a:srgbClr val="000000"/>
                </a:solidFill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pPr defTabSz="914400"/>
            <a:r>
              <a:rPr lang="zh-CN" altLang="en-US">
                <a:solidFill>
                  <a:srgbClr val="000000"/>
                </a:solidFill>
              </a:rPr>
              <a:t>词语：晚上</a:t>
            </a:r>
          </a:p>
          <a:p>
            <a:pPr defTabSz="914400"/>
            <a:r>
              <a:rPr lang="zh-CN" altLang="en-US">
                <a:solidFill>
                  <a:srgbClr val="000000"/>
                </a:solidFill>
              </a:rPr>
              <a:t>
拼音：</a:t>
            </a:r>
            <a:r>
              <a:rPr lang="en-US" altLang="zh-CN">
                <a:solidFill>
                  <a:srgbClr val="000000"/>
                </a:solidFill>
              </a:rPr>
              <a:t>wǎn shang</a:t>
            </a:r>
          </a:p>
          <a:p>
            <a:pPr defTabSz="914400"/>
            <a:r>
              <a:rPr lang="en-US" altLang="zh-CN">
                <a:solidFill>
                  <a:srgbClr val="000000"/>
                </a:solidFill>
              </a:rPr>
              <a:t>
</a:t>
            </a:r>
            <a:r>
              <a:rPr lang="zh-CN" altLang="en-US">
                <a:solidFill>
                  <a:srgbClr val="000000"/>
                </a:solidFill>
              </a:rPr>
              <a:t>解释：太阳落了以后到深夜以前的时间。亦泛指夜里。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儒林外史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第四二回：“六老爷，是即刻就来，是晚上纔来？”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二十年目睹之怪现状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第二回：“当下晚上一点鐘开行，次日到了江阴。”赵树理</a:t>
            </a:r>
            <a:r>
              <a:rPr lang="en-US" altLang="zh-CN">
                <a:solidFill>
                  <a:srgbClr val="000000"/>
                </a:solidFill>
              </a:rPr>
              <a:t>《</a:t>
            </a:r>
            <a:r>
              <a:rPr lang="zh-CN" altLang="en-US">
                <a:solidFill>
                  <a:srgbClr val="000000"/>
                </a:solidFill>
              </a:rPr>
              <a:t>邪不压正</a:t>
            </a:r>
            <a:r>
              <a:rPr lang="en-US" altLang="zh-CN">
                <a:solidFill>
                  <a:srgbClr val="000000"/>
                </a:solidFill>
              </a:rPr>
              <a:t>》</a:t>
            </a:r>
            <a:r>
              <a:rPr lang="zh-CN" altLang="en-US">
                <a:solidFill>
                  <a:srgbClr val="000000"/>
                </a:solidFill>
              </a:rPr>
              <a:t>四：“为什么白天斗了人家，晚上就打发小旦去强逼人家的闺女跟他孩子定婚？”</a:t>
            </a:r>
          </a:p>
          <a:p>
            <a:pPr defTabSz="914400"/>
            <a:r>
              <a:rPr lang="zh-CN" altLang="en-US">
                <a:solidFill>
                  <a:srgbClr val="000000"/>
                </a:solidFill>
              </a:rPr>
              <a:t>
</a:t>
            </a:r>
          </a:p>
        </p:txBody>
      </p:sp>
      <p:sp>
        <p:nvSpPr>
          <p:cNvPr id="56324" name="Slide Number Placeholder 3">
            <a:extLst>
              <a:ext uri="{FF2B5EF4-FFF2-40B4-BE49-F238E27FC236}">
                <a16:creationId xmlns:a16="http://schemas.microsoft.com/office/drawing/2014/main" id="{9A2D811F-EF09-43B8-9EC5-21D76FEC5E7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t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fld id="{A036523B-5F87-418F-92F4-E1067157B627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B05030201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Tx/>
                <a:buNone/>
                <a:tabLst/>
                <a:defRPr/>
              </a:pPr>
              <a:t>8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B05030201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EC04929-E1EA-4FA6-8A09-9865074EC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653" y="3197567"/>
            <a:ext cx="10362694" cy="18211"/>
          </a:xfrm>
          <a:prstGeom prst="rect">
            <a:avLst/>
          </a:prstGeom>
          <a:gradFill rotWithShape="1">
            <a:gsLst>
              <a:gs pos="0">
                <a:srgbClr val="DCD9CC">
                  <a:alpha val="50195"/>
                </a:srgbClr>
              </a:gs>
              <a:gs pos="50000">
                <a:srgbClr val="918415">
                  <a:alpha val="35098"/>
                </a:srgbClr>
              </a:gs>
              <a:gs pos="100000">
                <a:srgbClr val="DCD9CC">
                  <a:alpha val="20000"/>
                </a:srgbClr>
              </a:gs>
            </a:gsLst>
            <a:lin ang="0" scaled="1"/>
          </a:gradFill>
          <a:ln>
            <a:noFill/>
          </a:ln>
        </p:spPr>
        <p:txBody>
          <a:bodyPr anchor="ctr"/>
          <a:lstStyle>
            <a:lvl1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buSzPct val="100000"/>
              <a:defRPr/>
            </a:pPr>
            <a:endParaRPr lang="zh-CN" altLang="en-US" sz="1721">
              <a:solidFill>
                <a:srgbClr val="FFFFFF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394" y="1676297"/>
            <a:ext cx="10363130" cy="1538190"/>
          </a:xfrm>
        </p:spPr>
        <p:txBody>
          <a:bodyPr anchor="b"/>
          <a:lstStyle/>
          <a:p>
            <a:r>
              <a:rPr lang="zh-CN" altLang="en-US" noProof="0"/>
              <a:t>单击此处编辑母版标题样式</a:t>
            </a:r>
            <a:endParaRPr lang="en-US" altLang="en-US" noProof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789" y="3214486"/>
            <a:ext cx="8534343" cy="175249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noProof="0"/>
              <a:t>单击此处编辑母版副标题样式</a:t>
            </a:r>
            <a:endParaRPr lang="en-US" altLang="en-US" noProof="0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B0183E49-89E0-47DB-871B-212B46E850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45089" y="6118933"/>
            <a:ext cx="1165575" cy="27164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44858B9-3354-468F-858E-C72B90AC28BE}" type="slidenum">
              <a:rPr lang="zh-CN" altLang="en-US"/>
              <a:pPr>
                <a:defRPr/>
              </a:pPr>
              <a:t>‹#›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6" name="日期占位符 3">
            <a:extLst>
              <a:ext uri="{FF2B5EF4-FFF2-40B4-BE49-F238E27FC236}">
                <a16:creationId xmlns:a16="http://schemas.microsoft.com/office/drawing/2014/main" id="{705FF110-8B93-40D9-9CF7-AE0637D2E57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7131" y="6118933"/>
            <a:ext cx="4079514" cy="271649"/>
          </a:xfrm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 defTabSz="913625" fontAlgn="base">
              <a:buSzPct val="100000"/>
              <a:defRPr sz="1052" smtClean="0">
                <a:ln>
                  <a:noFill/>
                </a:ln>
                <a:ea typeface="黑体" panose="02010609060101010101" pitchFamily="49" charset="-122"/>
              </a:defRPr>
            </a:lvl1pPr>
          </a:lstStyle>
          <a:p>
            <a:pPr>
              <a:defRPr/>
            </a:pPr>
            <a:fld id="{3B23FDAC-2A50-4B37-8133-A40C1F0AB9B3}" type="datetime1">
              <a:rPr/>
              <a:pPr>
                <a:defRPr/>
              </a:pPr>
              <a:t>2022/4/29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7" name="页脚占位符 4">
            <a:extLst>
              <a:ext uri="{FF2B5EF4-FFF2-40B4-BE49-F238E27FC236}">
                <a16:creationId xmlns:a16="http://schemas.microsoft.com/office/drawing/2014/main" id="{E53291DA-3CDD-4AFE-9BA8-44AA270215C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799190" y="6118933"/>
            <a:ext cx="4759433" cy="271649"/>
          </a:xfrm>
        </p:spPr>
        <p:txBody>
          <a:bodyPr/>
          <a:lstStyle>
            <a:defPPr>
              <a:defRPr lang="zh-CN"/>
            </a:defPPr>
            <a:lvl1pPr marL="0" indent="0" algn="r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100" b="0" i="0" u="none" baseline="0">
                <a:solidFill>
                  <a:srgbClr val="636363"/>
                </a:solidFill>
                <a:effectLst/>
                <a:latin typeface="Franklin Gothic Book"/>
                <a:ea typeface="黑体" pitchFamily="2" charset="-122"/>
              </a:defRPr>
            </a:lvl1pPr>
            <a:lvl2pPr marL="457189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2pPr>
            <a:lvl3pPr marL="914378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3pPr>
            <a:lvl4pPr marL="1371567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4pPr>
            <a:lvl5pPr marL="1828756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5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922401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>
            <a:extLst>
              <a:ext uri="{FF2B5EF4-FFF2-40B4-BE49-F238E27FC236}">
                <a16:creationId xmlns:a16="http://schemas.microsoft.com/office/drawing/2014/main" id="{2A0E6268-952F-4661-BF66-5E1DCF6D0D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45089" y="6118933"/>
            <a:ext cx="1165575" cy="271649"/>
          </a:xfrm>
        </p:spPr>
        <p:txBody>
          <a:bodyPr/>
          <a:lstStyle>
            <a:lvl1pPr>
              <a:defRPr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D2ADFD0A-3357-4C84-9A7C-2C94E113F9B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7C8BDD48-79F7-4ADD-BE09-9C0A2DEFD96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7131" y="6118933"/>
            <a:ext cx="4079514" cy="271649"/>
          </a:xfrm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 defTabSz="913625" fontAlgn="base">
              <a:buSzPct val="100000"/>
              <a:defRPr sz="1052">
                <a:ln>
                  <a:noFill/>
                </a:ln>
                <a:latin typeface="Arial" panose="020B0604020202020204" pitchFamily="34" charset="0"/>
                <a:ea typeface="黑体" panose="02010609060101010101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id="{074F4DEF-D07F-481F-BC79-BA26CA1F97F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799190" y="6118933"/>
            <a:ext cx="4759433" cy="271649"/>
          </a:xfrm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 defTabSz="913625" fontAlgn="base">
              <a:buSzPct val="100000"/>
              <a:defRPr sz="1052">
                <a:latin typeface="Arial" panose="020B0604020202020204" pitchFamily="34" charset="0"/>
                <a:ea typeface="黑体" panose="02010609060101010101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9422725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8C40496-9A3C-4BE3-A41D-ED45D84EAA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095" y="1411361"/>
            <a:ext cx="10971788" cy="18211"/>
          </a:xfrm>
          <a:prstGeom prst="rect">
            <a:avLst/>
          </a:prstGeom>
          <a:gradFill rotWithShape="1">
            <a:gsLst>
              <a:gs pos="0">
                <a:srgbClr val="DCD9CC">
                  <a:alpha val="50195"/>
                </a:srgbClr>
              </a:gs>
              <a:gs pos="50000">
                <a:srgbClr val="918415">
                  <a:alpha val="35098"/>
                </a:srgbClr>
              </a:gs>
              <a:gs pos="100000">
                <a:srgbClr val="DCD9CC">
                  <a:alpha val="20000"/>
                </a:srgbClr>
              </a:gs>
            </a:gsLst>
            <a:lin ang="0" scaled="1"/>
          </a:gradFill>
          <a:ln>
            <a:noFill/>
          </a:ln>
        </p:spPr>
        <p:txBody>
          <a:bodyPr anchor="ctr"/>
          <a:lstStyle>
            <a:lvl1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buSzPct val="100000"/>
              <a:defRPr/>
            </a:pPr>
            <a:endParaRPr lang="zh-CN" altLang="en-US" sz="1721">
              <a:solidFill>
                <a:srgbClr val="FFFFFF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96" y="274621"/>
            <a:ext cx="10972726" cy="1142929"/>
          </a:xfrm>
        </p:spPr>
        <p:txBody>
          <a:bodyPr/>
          <a:lstStyle/>
          <a:p>
            <a:r>
              <a:rPr lang="zh-CN" altLang="en-US" noProof="0"/>
              <a:t>单击此处编辑母版标题样式</a:t>
            </a:r>
            <a:endParaRPr lang="en-US" altLang="en-US" noProof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596" y="1600101"/>
            <a:ext cx="10972726" cy="4686009"/>
          </a:xfrm>
        </p:spPr>
        <p:txBody>
          <a:bodyPr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  <a:endParaRPr lang="en-US" altLang="en-US" noProof="0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95043D13-215A-457C-8F08-72879DCCC2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45089" y="6118933"/>
            <a:ext cx="1165575" cy="27164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0838384-BB63-4B01-800D-A2D14CDB06EB}" type="slidenum">
              <a:rPr lang="zh-CN" altLang="en-US"/>
              <a:pPr>
                <a:defRPr/>
              </a:pPr>
              <a:t>‹#›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6" name="日期占位符 3">
            <a:extLst>
              <a:ext uri="{FF2B5EF4-FFF2-40B4-BE49-F238E27FC236}">
                <a16:creationId xmlns:a16="http://schemas.microsoft.com/office/drawing/2014/main" id="{60191E07-4FF5-4A38-8FAD-6A38A33F5437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7131" y="6399687"/>
            <a:ext cx="4267706" cy="283789"/>
          </a:xfrm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 defTabSz="913625" fontAlgn="base">
              <a:buSzPct val="100000"/>
              <a:defRPr sz="1052" smtClean="0">
                <a:ln>
                  <a:noFill/>
                </a:ln>
                <a:ea typeface="黑体" panose="02010609060101010101" pitchFamily="49" charset="-122"/>
              </a:defRPr>
            </a:lvl1pPr>
          </a:lstStyle>
          <a:p>
            <a:pPr>
              <a:defRPr/>
            </a:pPr>
            <a:fld id="{0BECBFCA-70D7-4DED-98FD-187104345F63}" type="datetime1">
              <a:rPr/>
              <a:pPr>
                <a:defRPr/>
              </a:pPr>
              <a:t>2022/4/29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7" name="页脚占位符 4">
            <a:extLst>
              <a:ext uri="{FF2B5EF4-FFF2-40B4-BE49-F238E27FC236}">
                <a16:creationId xmlns:a16="http://schemas.microsoft.com/office/drawing/2014/main" id="{B5735DE0-3AFB-43E6-8B3D-C881DADCB1E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7106772" y="6399687"/>
            <a:ext cx="4977978" cy="283789"/>
          </a:xfrm>
        </p:spPr>
        <p:txBody>
          <a:bodyPr/>
          <a:lstStyle>
            <a:defPPr>
              <a:defRPr lang="zh-CN"/>
            </a:defPPr>
            <a:lvl1pPr marL="0" indent="0" algn="r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100" b="0" i="0" u="none" baseline="0">
                <a:solidFill>
                  <a:srgbClr val="636363"/>
                </a:solidFill>
                <a:effectLst/>
                <a:latin typeface="Franklin Gothic Book"/>
                <a:ea typeface="黑体" pitchFamily="2" charset="-122"/>
              </a:defRPr>
            </a:lvl1pPr>
            <a:lvl2pPr marL="457189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2pPr>
            <a:lvl3pPr marL="914378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3pPr>
            <a:lvl4pPr marL="1371567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4pPr>
            <a:lvl5pPr marL="1828756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5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030682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342B067-C187-42A2-B222-42748288A2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653" y="3142934"/>
            <a:ext cx="10362694" cy="18211"/>
          </a:xfrm>
          <a:prstGeom prst="rect">
            <a:avLst/>
          </a:prstGeom>
          <a:gradFill rotWithShape="1">
            <a:gsLst>
              <a:gs pos="0">
                <a:srgbClr val="DCD9CC">
                  <a:alpha val="50195"/>
                </a:srgbClr>
              </a:gs>
              <a:gs pos="50000">
                <a:srgbClr val="918415">
                  <a:alpha val="35098"/>
                </a:srgbClr>
              </a:gs>
              <a:gs pos="100000">
                <a:srgbClr val="DCD9CC">
                  <a:alpha val="20000"/>
                </a:srgbClr>
              </a:gs>
            </a:gsLst>
            <a:lin ang="0" scaled="1"/>
          </a:gradFill>
          <a:ln>
            <a:noFill/>
          </a:ln>
        </p:spPr>
        <p:txBody>
          <a:bodyPr anchor="ctr"/>
          <a:lstStyle>
            <a:lvl1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buSzPct val="100000"/>
              <a:defRPr/>
            </a:pPr>
            <a:endParaRPr lang="zh-CN" altLang="en-US" sz="1721">
              <a:solidFill>
                <a:srgbClr val="FFFFFF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77" y="3143053"/>
            <a:ext cx="10363130" cy="1361990"/>
          </a:xfrm>
        </p:spPr>
        <p:txBody>
          <a:bodyPr anchor="t"/>
          <a:lstStyle>
            <a:lvl1pPr algn="ctr">
              <a:defRPr sz="4000" b="0" cap="all"/>
            </a:lvl1pPr>
          </a:lstStyle>
          <a:p>
            <a:r>
              <a:rPr lang="zh-CN" altLang="en-US" noProof="0"/>
              <a:t>单击此处编辑母版标题样式</a:t>
            </a:r>
            <a:endParaRPr lang="en-US" altLang="en-US" noProof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77" y="1642959"/>
            <a:ext cx="10363130" cy="1500094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7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6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1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  <a:endParaRPr lang="en-US" altLang="en-US" noProof="0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FC6A9ADB-DA16-4611-B749-69D676A71B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45089" y="6118933"/>
            <a:ext cx="1165575" cy="27164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C5F22F8-6027-4C20-8639-B8D2736861C3}" type="slidenum">
              <a:rPr lang="zh-CN" altLang="en-US"/>
              <a:pPr>
                <a:defRPr/>
              </a:pPr>
              <a:t>‹#›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6" name="日期占位符 3">
            <a:extLst>
              <a:ext uri="{FF2B5EF4-FFF2-40B4-BE49-F238E27FC236}">
                <a16:creationId xmlns:a16="http://schemas.microsoft.com/office/drawing/2014/main" id="{13B331CA-1481-412E-A3F0-38D9D081DEF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7131" y="6118933"/>
            <a:ext cx="4079514" cy="271649"/>
          </a:xfrm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 defTabSz="913625" fontAlgn="base">
              <a:buSzPct val="100000"/>
              <a:defRPr sz="1052" smtClean="0">
                <a:ln>
                  <a:noFill/>
                </a:ln>
                <a:ea typeface="黑体" panose="02010609060101010101" pitchFamily="49" charset="-122"/>
              </a:defRPr>
            </a:lvl1pPr>
          </a:lstStyle>
          <a:p>
            <a:pPr>
              <a:defRPr/>
            </a:pPr>
            <a:fld id="{DF5DC4C8-3A4D-4CD0-B00B-FC9D7670B29B}" type="datetime1">
              <a:rPr/>
              <a:pPr>
                <a:defRPr/>
              </a:pPr>
              <a:t>2022/4/29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7" name="页脚占位符 4">
            <a:extLst>
              <a:ext uri="{FF2B5EF4-FFF2-40B4-BE49-F238E27FC236}">
                <a16:creationId xmlns:a16="http://schemas.microsoft.com/office/drawing/2014/main" id="{38CEF687-67E3-45B2-A14D-C86B4F0A292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799190" y="6118933"/>
            <a:ext cx="4759433" cy="271649"/>
          </a:xfrm>
        </p:spPr>
        <p:txBody>
          <a:bodyPr/>
          <a:lstStyle>
            <a:defPPr>
              <a:defRPr lang="zh-CN"/>
            </a:defPPr>
            <a:lvl1pPr marL="0" indent="0" algn="r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100" b="0" i="0" u="none" baseline="0">
                <a:solidFill>
                  <a:srgbClr val="636363"/>
                </a:solidFill>
                <a:effectLst/>
                <a:latin typeface="Franklin Gothic Book"/>
                <a:ea typeface="黑体" pitchFamily="2" charset="-122"/>
              </a:defRPr>
            </a:lvl1pPr>
            <a:lvl2pPr marL="457189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2pPr>
            <a:lvl3pPr marL="914378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3pPr>
            <a:lvl4pPr marL="1371567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4pPr>
            <a:lvl5pPr marL="1828756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5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308851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8361D39B-1203-4BC4-A9EA-263968E6E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095" y="1411361"/>
            <a:ext cx="10971788" cy="18211"/>
          </a:xfrm>
          <a:prstGeom prst="rect">
            <a:avLst/>
          </a:prstGeom>
          <a:gradFill rotWithShape="1">
            <a:gsLst>
              <a:gs pos="0">
                <a:srgbClr val="DCD9CC">
                  <a:alpha val="50195"/>
                </a:srgbClr>
              </a:gs>
              <a:gs pos="50000">
                <a:srgbClr val="918415">
                  <a:alpha val="35098"/>
                </a:srgbClr>
              </a:gs>
              <a:gs pos="100000">
                <a:srgbClr val="DCD9CC">
                  <a:alpha val="20000"/>
                </a:srgbClr>
              </a:gs>
            </a:gsLst>
            <a:lin ang="0" scaled="1"/>
          </a:gradFill>
          <a:ln>
            <a:noFill/>
          </a:ln>
        </p:spPr>
        <p:txBody>
          <a:bodyPr anchor="ctr"/>
          <a:lstStyle>
            <a:lvl1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buSzPct val="100000"/>
              <a:defRPr/>
            </a:pPr>
            <a:endParaRPr lang="zh-CN" altLang="en-US" sz="1721">
              <a:solidFill>
                <a:srgbClr val="FFFFFF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96" y="274621"/>
            <a:ext cx="10972726" cy="1142929"/>
          </a:xfrm>
        </p:spPr>
        <p:txBody>
          <a:bodyPr/>
          <a:lstStyle/>
          <a:p>
            <a:r>
              <a:rPr lang="zh-CN" altLang="en-US" noProof="0"/>
              <a:t>单击此处编辑母版标题样式</a:t>
            </a:r>
            <a:endParaRPr lang="en-US" altLang="en-US" noProof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96" y="1600101"/>
            <a:ext cx="5384763" cy="452568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  <a:endParaRPr lang="en-US" altLang="en-US" noProof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560" y="1600101"/>
            <a:ext cx="5384763" cy="452568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  <a:endParaRPr lang="en-US" altLang="en-US" noProof="0"/>
          </a:p>
        </p:txBody>
      </p:sp>
      <p:sp>
        <p:nvSpPr>
          <p:cNvPr id="6" name="灯片编号占位符 6">
            <a:extLst>
              <a:ext uri="{FF2B5EF4-FFF2-40B4-BE49-F238E27FC236}">
                <a16:creationId xmlns:a16="http://schemas.microsoft.com/office/drawing/2014/main" id="{99FE6F7C-E92C-43AA-BBE5-8591A113ED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45089" y="6118933"/>
            <a:ext cx="1165575" cy="27164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2E843FC-2A72-4A4A-AF11-2AFA59A8F327}" type="slidenum">
              <a:rPr lang="zh-CN" altLang="en-US"/>
              <a:pPr>
                <a:defRPr/>
              </a:pPr>
              <a:t>‹#›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7" name="日期占位符 4">
            <a:extLst>
              <a:ext uri="{FF2B5EF4-FFF2-40B4-BE49-F238E27FC236}">
                <a16:creationId xmlns:a16="http://schemas.microsoft.com/office/drawing/2014/main" id="{39CCF252-C5A1-4622-9546-8249C590431B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7131" y="6118933"/>
            <a:ext cx="4079514" cy="271649"/>
          </a:xfrm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 defTabSz="913625" fontAlgn="base">
              <a:buSzPct val="100000"/>
              <a:defRPr sz="1052" smtClean="0">
                <a:ln>
                  <a:noFill/>
                </a:ln>
                <a:ea typeface="黑体" panose="02010609060101010101" pitchFamily="49" charset="-122"/>
              </a:defRPr>
            </a:lvl1pPr>
          </a:lstStyle>
          <a:p>
            <a:pPr>
              <a:defRPr/>
            </a:pPr>
            <a:fld id="{3151FF1F-5F5F-4146-A32C-F3912577591A}" type="datetime1">
              <a:rPr/>
              <a:pPr>
                <a:defRPr/>
              </a:pPr>
              <a:t>2022/4/29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8" name="页脚占位符 5">
            <a:extLst>
              <a:ext uri="{FF2B5EF4-FFF2-40B4-BE49-F238E27FC236}">
                <a16:creationId xmlns:a16="http://schemas.microsoft.com/office/drawing/2014/main" id="{C599C3BE-EE19-4490-A5C2-5981A322DCA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799190" y="6118933"/>
            <a:ext cx="4759433" cy="271649"/>
          </a:xfrm>
        </p:spPr>
        <p:txBody>
          <a:bodyPr/>
          <a:lstStyle>
            <a:defPPr>
              <a:defRPr lang="zh-CN"/>
            </a:defPPr>
            <a:lvl1pPr marL="0" indent="0" algn="r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100" b="0" i="0" u="none" baseline="0">
                <a:solidFill>
                  <a:srgbClr val="636363"/>
                </a:solidFill>
                <a:effectLst/>
                <a:latin typeface="Franklin Gothic Book"/>
                <a:ea typeface="黑体" pitchFamily="2" charset="-122"/>
              </a:defRPr>
            </a:lvl1pPr>
            <a:lvl2pPr marL="457189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2pPr>
            <a:lvl3pPr marL="914378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3pPr>
            <a:lvl4pPr marL="1371567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4pPr>
            <a:lvl5pPr marL="1828756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5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894107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A61A817-0D38-425A-99A9-9D56DB627B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095" y="1411361"/>
            <a:ext cx="10971788" cy="18211"/>
          </a:xfrm>
          <a:prstGeom prst="rect">
            <a:avLst/>
          </a:prstGeom>
          <a:gradFill rotWithShape="1">
            <a:gsLst>
              <a:gs pos="0">
                <a:srgbClr val="DCD9CC">
                  <a:alpha val="50195"/>
                </a:srgbClr>
              </a:gs>
              <a:gs pos="50000">
                <a:srgbClr val="918415">
                  <a:alpha val="35098"/>
                </a:srgbClr>
              </a:gs>
              <a:gs pos="100000">
                <a:srgbClr val="DCD9CC">
                  <a:alpha val="20000"/>
                </a:srgbClr>
              </a:gs>
            </a:gsLst>
            <a:lin ang="0" scaled="1"/>
          </a:gradFill>
          <a:ln>
            <a:noFill/>
          </a:ln>
        </p:spPr>
        <p:txBody>
          <a:bodyPr anchor="ctr"/>
          <a:lstStyle>
            <a:lvl1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buSzPct val="100000"/>
              <a:defRPr/>
            </a:pPr>
            <a:endParaRPr lang="zh-CN" altLang="en-US" sz="1721">
              <a:solidFill>
                <a:srgbClr val="FFFFFF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96" y="274621"/>
            <a:ext cx="10972726" cy="1142929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noProof="0"/>
              <a:t>单击此处编辑母版标题样式</a:t>
            </a:r>
            <a:endParaRPr lang="en-US" altLang="en-US" noProof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96" y="1535018"/>
            <a:ext cx="5386882" cy="63972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189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378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567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756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5945" indent="0">
              <a:buNone/>
              <a:defRPr sz="1600" b="1"/>
            </a:lvl6pPr>
            <a:lvl7pPr marL="2743134" indent="0">
              <a:buNone/>
              <a:defRPr sz="1600" b="1"/>
            </a:lvl7pPr>
            <a:lvl8pPr marL="3200324" indent="0">
              <a:buNone/>
              <a:defRPr sz="1600" b="1"/>
            </a:lvl8pPr>
            <a:lvl9pPr marL="3657512" indent="0">
              <a:buNone/>
              <a:defRPr sz="1600" b="1"/>
            </a:lvl9pPr>
          </a:lstStyle>
          <a:p>
            <a:pPr lv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96" y="2174740"/>
            <a:ext cx="5386882" cy="395104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  <a:endParaRPr lang="en-US" altLang="en-US" noProof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26" y="1535018"/>
            <a:ext cx="5388998" cy="63972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189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378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567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756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5945" indent="0">
              <a:buNone/>
              <a:defRPr sz="1600" b="1"/>
            </a:lvl6pPr>
            <a:lvl7pPr marL="2743134" indent="0">
              <a:buNone/>
              <a:defRPr sz="1600" b="1"/>
            </a:lvl7pPr>
            <a:lvl8pPr marL="3200324" indent="0">
              <a:buNone/>
              <a:defRPr sz="1600" b="1"/>
            </a:lvl8pPr>
            <a:lvl9pPr marL="3657512" indent="0">
              <a:buNone/>
              <a:defRPr sz="1600" b="1"/>
            </a:lvl9pPr>
          </a:lstStyle>
          <a:p>
            <a:pPr lv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26" y="2174740"/>
            <a:ext cx="5388998" cy="395104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  <a:endParaRPr lang="en-US" altLang="en-US" noProof="0"/>
          </a:p>
        </p:txBody>
      </p:sp>
      <p:sp>
        <p:nvSpPr>
          <p:cNvPr id="8" name="灯片编号占位符 8">
            <a:extLst>
              <a:ext uri="{FF2B5EF4-FFF2-40B4-BE49-F238E27FC236}">
                <a16:creationId xmlns:a16="http://schemas.microsoft.com/office/drawing/2014/main" id="{F146B8AA-447B-4850-BC6A-2A2652B703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45089" y="6118933"/>
            <a:ext cx="1165575" cy="27164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1BD910D-1391-4E35-9D23-000063888E22}" type="slidenum">
              <a:rPr lang="zh-CN" altLang="en-US"/>
              <a:pPr>
                <a:defRPr/>
              </a:pPr>
              <a:t>‹#›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9" name="日期占位符 6">
            <a:extLst>
              <a:ext uri="{FF2B5EF4-FFF2-40B4-BE49-F238E27FC236}">
                <a16:creationId xmlns:a16="http://schemas.microsoft.com/office/drawing/2014/main" id="{AC7A8742-1BA0-4D43-81C1-7F766F9613C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7131" y="6118933"/>
            <a:ext cx="4079514" cy="271649"/>
          </a:xfrm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 defTabSz="913625" fontAlgn="base">
              <a:buSzPct val="100000"/>
              <a:defRPr sz="1052" smtClean="0">
                <a:ln>
                  <a:noFill/>
                </a:ln>
                <a:ea typeface="黑体" panose="02010609060101010101" pitchFamily="49" charset="-122"/>
              </a:defRPr>
            </a:lvl1pPr>
          </a:lstStyle>
          <a:p>
            <a:pPr>
              <a:defRPr/>
            </a:pPr>
            <a:fld id="{34515E5E-CB22-4BB1-9C1B-3072FE42EBAF}" type="datetime1">
              <a:rPr/>
              <a:pPr>
                <a:defRPr/>
              </a:pPr>
              <a:t>2022/4/29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10" name="页脚占位符 7">
            <a:extLst>
              <a:ext uri="{FF2B5EF4-FFF2-40B4-BE49-F238E27FC236}">
                <a16:creationId xmlns:a16="http://schemas.microsoft.com/office/drawing/2014/main" id="{0048ACF4-63F7-4D9E-91F8-124F056067D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799190" y="6118933"/>
            <a:ext cx="4759433" cy="271649"/>
          </a:xfrm>
        </p:spPr>
        <p:txBody>
          <a:bodyPr/>
          <a:lstStyle>
            <a:defPPr>
              <a:defRPr lang="zh-CN"/>
            </a:defPPr>
            <a:lvl1pPr marL="0" indent="0" algn="r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100" b="0" i="0" u="none" baseline="0">
                <a:solidFill>
                  <a:srgbClr val="636363"/>
                </a:solidFill>
                <a:effectLst/>
                <a:latin typeface="Franklin Gothic Book"/>
                <a:ea typeface="黑体" pitchFamily="2" charset="-122"/>
              </a:defRPr>
            </a:lvl1pPr>
            <a:lvl2pPr marL="457189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2pPr>
            <a:lvl3pPr marL="914378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3pPr>
            <a:lvl4pPr marL="1371567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4pPr>
            <a:lvl5pPr marL="1828756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5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21410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37FB23B2-5BF3-488A-8E56-D635F74F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095" y="1411361"/>
            <a:ext cx="10971788" cy="18211"/>
          </a:xfrm>
          <a:prstGeom prst="rect">
            <a:avLst/>
          </a:prstGeom>
          <a:gradFill rotWithShape="1">
            <a:gsLst>
              <a:gs pos="0">
                <a:srgbClr val="DCD9CC">
                  <a:alpha val="50195"/>
                </a:srgbClr>
              </a:gs>
              <a:gs pos="50000">
                <a:srgbClr val="918415">
                  <a:alpha val="35098"/>
                </a:srgbClr>
              </a:gs>
              <a:gs pos="100000">
                <a:srgbClr val="DCD9CC">
                  <a:alpha val="20000"/>
                </a:srgbClr>
              </a:gs>
            </a:gsLst>
            <a:lin ang="0" scaled="1"/>
          </a:gradFill>
          <a:ln>
            <a:noFill/>
          </a:ln>
        </p:spPr>
        <p:txBody>
          <a:bodyPr anchor="ctr"/>
          <a:lstStyle>
            <a:lvl1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buSzPct val="100000"/>
              <a:defRPr/>
            </a:pPr>
            <a:endParaRPr lang="zh-CN" altLang="en-US" sz="1721">
              <a:solidFill>
                <a:srgbClr val="FFFFFF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96" y="274621"/>
            <a:ext cx="10972726" cy="1142929"/>
          </a:xfrm>
        </p:spPr>
        <p:txBody>
          <a:bodyPr/>
          <a:lstStyle/>
          <a:p>
            <a:r>
              <a:rPr lang="zh-CN" altLang="en-US" noProof="0"/>
              <a:t>单击此处编辑母版标题样式</a:t>
            </a:r>
            <a:endParaRPr lang="en-US" altLang="en-US" noProof="0"/>
          </a:p>
        </p:txBody>
      </p:sp>
      <p:sp>
        <p:nvSpPr>
          <p:cNvPr id="4" name="灯片编号占位符 4">
            <a:extLst>
              <a:ext uri="{FF2B5EF4-FFF2-40B4-BE49-F238E27FC236}">
                <a16:creationId xmlns:a16="http://schemas.microsoft.com/office/drawing/2014/main" id="{95D2D843-D38F-4347-A3EE-6DE009B80E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45089" y="6118933"/>
            <a:ext cx="1165575" cy="27164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92038C1-2CC4-4F03-8ABA-98AD1B064444}" type="slidenum">
              <a:rPr lang="zh-CN" altLang="en-US"/>
              <a:pPr>
                <a:defRPr/>
              </a:pPr>
              <a:t>‹#›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BA9E6095-0DB5-438C-BEF2-4B97563C329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7131" y="6118933"/>
            <a:ext cx="4079514" cy="271649"/>
          </a:xfrm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 defTabSz="913625" fontAlgn="base">
              <a:buSzPct val="100000"/>
              <a:defRPr sz="1052" smtClean="0">
                <a:ln>
                  <a:noFill/>
                </a:ln>
                <a:ea typeface="黑体" panose="02010609060101010101" pitchFamily="49" charset="-122"/>
              </a:defRPr>
            </a:lvl1pPr>
          </a:lstStyle>
          <a:p>
            <a:pPr>
              <a:defRPr/>
            </a:pPr>
            <a:fld id="{83470245-6104-49F3-915D-E9AC39BF3B7F}" type="datetime1">
              <a:rPr/>
              <a:pPr>
                <a:defRPr/>
              </a:pPr>
              <a:t>2022/4/29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D1766F45-C5EE-4C81-9BC6-FC654269A79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799190" y="6118933"/>
            <a:ext cx="4759433" cy="271649"/>
          </a:xfrm>
        </p:spPr>
        <p:txBody>
          <a:bodyPr/>
          <a:lstStyle>
            <a:defPPr>
              <a:defRPr lang="zh-CN"/>
            </a:defPPr>
            <a:lvl1pPr marL="0" indent="0" algn="r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100" b="0" i="0" u="none" baseline="0">
                <a:solidFill>
                  <a:srgbClr val="636363"/>
                </a:solidFill>
                <a:effectLst/>
                <a:latin typeface="Franklin Gothic Book"/>
                <a:ea typeface="黑体" pitchFamily="2" charset="-122"/>
              </a:defRPr>
            </a:lvl1pPr>
            <a:lvl2pPr marL="457189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2pPr>
            <a:lvl3pPr marL="914378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3pPr>
            <a:lvl4pPr marL="1371567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4pPr>
            <a:lvl5pPr marL="1828756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5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276603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AED6BCB-3AC8-4C9C-833F-D826F68E7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5272" y="1054727"/>
            <a:ext cx="7871681" cy="18211"/>
          </a:xfrm>
          <a:prstGeom prst="rect">
            <a:avLst/>
          </a:prstGeom>
          <a:gradFill rotWithShape="1">
            <a:gsLst>
              <a:gs pos="0">
                <a:srgbClr val="DCD9CC">
                  <a:alpha val="50195"/>
                </a:srgbClr>
              </a:gs>
              <a:gs pos="50000">
                <a:srgbClr val="918415">
                  <a:alpha val="35098"/>
                </a:srgbClr>
              </a:gs>
              <a:gs pos="100000">
                <a:srgbClr val="DCD9CC">
                  <a:alpha val="20000"/>
                </a:srgbClr>
              </a:gs>
            </a:gsLst>
            <a:lin ang="0" scaled="1"/>
          </a:gradFill>
          <a:ln>
            <a:noFill/>
          </a:ln>
        </p:spPr>
        <p:txBody>
          <a:bodyPr anchor="ctr"/>
          <a:lstStyle>
            <a:lvl1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buSzPct val="100000"/>
              <a:defRPr/>
            </a:pPr>
            <a:endParaRPr lang="zh-CN" altLang="en-US" sz="1721">
              <a:solidFill>
                <a:srgbClr val="FFFFFF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4708" y="228586"/>
            <a:ext cx="7867616" cy="842894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zh-CN" altLang="en-US" noProof="0"/>
              <a:t>单击此处编辑母版标题样式</a:t>
            </a:r>
            <a:endParaRPr lang="en-US" altLang="en-US" noProof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14708" y="1142913"/>
            <a:ext cx="7867613" cy="514321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  <a:endParaRPr lang="en-US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142913"/>
            <a:ext cx="3009857" cy="5143217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8" indent="0">
              <a:buNone/>
              <a:defRPr sz="1000"/>
            </a:lvl3pPr>
            <a:lvl4pPr marL="1371567" indent="0">
              <a:buNone/>
              <a:defRPr sz="900"/>
            </a:lvl4pPr>
            <a:lvl5pPr marL="1828756" indent="0">
              <a:buNone/>
              <a:defRPr sz="900"/>
            </a:lvl5pPr>
            <a:lvl6pPr marL="2285945" indent="0">
              <a:buNone/>
              <a:defRPr sz="900"/>
            </a:lvl6pPr>
            <a:lvl7pPr marL="2743134" indent="0">
              <a:buNone/>
              <a:defRPr sz="900"/>
            </a:lvl7pPr>
            <a:lvl8pPr marL="3200324" indent="0">
              <a:buNone/>
              <a:defRPr sz="900"/>
            </a:lvl8pPr>
            <a:lvl9pPr marL="3657512" indent="0">
              <a:buNone/>
              <a:defRPr sz="900"/>
            </a:lvl9pPr>
          </a:lstStyle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  <a:endParaRPr lang="en-US" altLang="en-US" noProof="0"/>
          </a:p>
        </p:txBody>
      </p:sp>
      <p:sp>
        <p:nvSpPr>
          <p:cNvPr id="6" name="灯片编号占位符 6">
            <a:extLst>
              <a:ext uri="{FF2B5EF4-FFF2-40B4-BE49-F238E27FC236}">
                <a16:creationId xmlns:a16="http://schemas.microsoft.com/office/drawing/2014/main" id="{099CA607-5D19-4302-9895-67A8CBA458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45089" y="6118933"/>
            <a:ext cx="1165575" cy="27164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53F722B-C98F-4CD1-B221-435C5FBAAD4A}" type="slidenum">
              <a:rPr lang="zh-CN" altLang="en-US"/>
              <a:pPr>
                <a:defRPr/>
              </a:pPr>
              <a:t>‹#›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7" name="日期占位符 4">
            <a:extLst>
              <a:ext uri="{FF2B5EF4-FFF2-40B4-BE49-F238E27FC236}">
                <a16:creationId xmlns:a16="http://schemas.microsoft.com/office/drawing/2014/main" id="{E69F91DC-5273-4BB6-ACAD-F0AC844E5CF7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7131" y="6118933"/>
            <a:ext cx="4079514" cy="271649"/>
          </a:xfrm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 defTabSz="913625" fontAlgn="base">
              <a:buSzPct val="100000"/>
              <a:defRPr sz="1052" smtClean="0">
                <a:ln>
                  <a:noFill/>
                </a:ln>
                <a:ea typeface="黑体" panose="02010609060101010101" pitchFamily="49" charset="-122"/>
              </a:defRPr>
            </a:lvl1pPr>
          </a:lstStyle>
          <a:p>
            <a:pPr>
              <a:defRPr/>
            </a:pPr>
            <a:fld id="{B657D1FB-5739-4278-848A-D4BCE4398225}" type="datetime1">
              <a:rPr/>
              <a:pPr>
                <a:defRPr/>
              </a:pPr>
              <a:t>2022/4/29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8" name="页脚占位符 5">
            <a:extLst>
              <a:ext uri="{FF2B5EF4-FFF2-40B4-BE49-F238E27FC236}">
                <a16:creationId xmlns:a16="http://schemas.microsoft.com/office/drawing/2014/main" id="{18B83D17-B629-4BE3-BB99-82D8D261E16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799190" y="6118933"/>
            <a:ext cx="4759433" cy="271649"/>
          </a:xfrm>
        </p:spPr>
        <p:txBody>
          <a:bodyPr/>
          <a:lstStyle>
            <a:defPPr>
              <a:defRPr lang="zh-CN"/>
            </a:defPPr>
            <a:lvl1pPr marL="0" indent="0" algn="r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100" b="0" i="0" u="none" baseline="0">
                <a:solidFill>
                  <a:srgbClr val="636363"/>
                </a:solidFill>
                <a:effectLst/>
                <a:latin typeface="Franklin Gothic Book"/>
                <a:ea typeface="黑体" pitchFamily="2" charset="-122"/>
              </a:defRPr>
            </a:lvl1pPr>
            <a:lvl2pPr marL="457189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2pPr>
            <a:lvl3pPr marL="914378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3pPr>
            <a:lvl4pPr marL="1371567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4pPr>
            <a:lvl5pPr marL="1828756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5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246139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FCA6201-9088-4480-9ADE-145688BA03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095" y="1411361"/>
            <a:ext cx="10971788" cy="18211"/>
          </a:xfrm>
          <a:prstGeom prst="rect">
            <a:avLst/>
          </a:prstGeom>
          <a:gradFill rotWithShape="1">
            <a:gsLst>
              <a:gs pos="0">
                <a:srgbClr val="DCD9CC">
                  <a:alpha val="50195"/>
                </a:srgbClr>
              </a:gs>
              <a:gs pos="50000">
                <a:srgbClr val="918415">
                  <a:alpha val="35098"/>
                </a:srgbClr>
              </a:gs>
              <a:gs pos="100000">
                <a:srgbClr val="DCD9CC">
                  <a:alpha val="20000"/>
                </a:srgbClr>
              </a:gs>
            </a:gsLst>
            <a:lin ang="0" scaled="1"/>
          </a:gradFill>
          <a:ln>
            <a:noFill/>
          </a:ln>
        </p:spPr>
        <p:txBody>
          <a:bodyPr anchor="ctr"/>
          <a:lstStyle>
            <a:lvl1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buSzPct val="100000"/>
              <a:defRPr/>
            </a:pPr>
            <a:endParaRPr lang="zh-CN" altLang="en-US" sz="1721">
              <a:solidFill>
                <a:srgbClr val="FFFFFF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96" y="274621"/>
            <a:ext cx="10972726" cy="1142929"/>
          </a:xfrm>
        </p:spPr>
        <p:txBody>
          <a:bodyPr/>
          <a:lstStyle/>
          <a:p>
            <a:r>
              <a:rPr lang="zh-CN" altLang="en-US" noProof="0"/>
              <a:t>单击此处编辑母版标题样式</a:t>
            </a:r>
            <a:endParaRPr lang="en-US" altLang="en-US" noProof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96" y="1600101"/>
            <a:ext cx="10972726" cy="4686009"/>
          </a:xfrm>
        </p:spPr>
        <p:txBody>
          <a:bodyPr vert="eaVert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  <a:endParaRPr lang="en-US" altLang="en-US" noProof="0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3F2E74F8-FAD4-4CBF-9EE9-DA158A31FA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45089" y="6118933"/>
            <a:ext cx="1165575" cy="271649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FB3A0D7-6FB3-4488-B9EE-07B1430701A8}" type="slidenum">
              <a:rPr lang="zh-CN" altLang="en-US"/>
              <a:pPr>
                <a:defRPr/>
              </a:pPr>
              <a:t>‹#›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6" name="日期占位符 3">
            <a:extLst>
              <a:ext uri="{FF2B5EF4-FFF2-40B4-BE49-F238E27FC236}">
                <a16:creationId xmlns:a16="http://schemas.microsoft.com/office/drawing/2014/main" id="{541D34C9-BE2F-4CB6-B4AA-E24A29B8B765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7131" y="6118933"/>
            <a:ext cx="4079514" cy="271649"/>
          </a:xfrm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 defTabSz="913625" fontAlgn="base">
              <a:buSzPct val="100000"/>
              <a:defRPr sz="1052" smtClean="0">
                <a:ln>
                  <a:noFill/>
                </a:ln>
                <a:ea typeface="黑体" panose="02010609060101010101" pitchFamily="49" charset="-122"/>
              </a:defRPr>
            </a:lvl1pPr>
          </a:lstStyle>
          <a:p>
            <a:pPr>
              <a:defRPr/>
            </a:pPr>
            <a:fld id="{CE06BE83-ADDF-4889-84C0-75380BFFA281}" type="datetime1">
              <a:rPr/>
              <a:pPr>
                <a:defRPr/>
              </a:pPr>
              <a:t>2022/4/29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7" name="页脚占位符 4">
            <a:extLst>
              <a:ext uri="{FF2B5EF4-FFF2-40B4-BE49-F238E27FC236}">
                <a16:creationId xmlns:a16="http://schemas.microsoft.com/office/drawing/2014/main" id="{5CC976FB-770F-4122-B409-EE8A6D5D8A2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799190" y="6118933"/>
            <a:ext cx="4759433" cy="271649"/>
          </a:xfrm>
        </p:spPr>
        <p:txBody>
          <a:bodyPr/>
          <a:lstStyle>
            <a:defPPr>
              <a:defRPr lang="zh-CN"/>
            </a:defPPr>
            <a:lvl1pPr marL="0" indent="0" algn="r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100" b="0" i="0" u="none" baseline="0">
                <a:solidFill>
                  <a:srgbClr val="636363"/>
                </a:solidFill>
                <a:effectLst/>
                <a:latin typeface="Franklin Gothic Book"/>
                <a:ea typeface="黑体" pitchFamily="2" charset="-122"/>
              </a:defRPr>
            </a:lvl1pPr>
            <a:lvl2pPr marL="457189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2pPr>
            <a:lvl3pPr marL="914378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3pPr>
            <a:lvl4pPr marL="1371567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4pPr>
            <a:lvl5pPr marL="1828756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5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467986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620210" y="274621"/>
            <a:ext cx="1962112" cy="6011509"/>
          </a:xfrm>
        </p:spPr>
        <p:txBody>
          <a:bodyPr vert="eaVert"/>
          <a:lstStyle/>
          <a:p>
            <a:r>
              <a:rPr lang="zh-CN" altLang="en-US" noProof="0"/>
              <a:t>单击此处编辑母版标题样式</a:t>
            </a:r>
            <a:endParaRPr lang="en-US" altLang="en-US" noProof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96" y="274621"/>
            <a:ext cx="8915364" cy="6011509"/>
          </a:xfrm>
        </p:spPr>
        <p:txBody>
          <a:bodyPr vert="eaVert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  <a:endParaRPr lang="en-US" altLang="en-US" noProof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C79F2D-5547-4B17-ABBE-A79F97D5F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43066A-769F-43B5-9A0A-1551A540E1FB}" type="datetime1">
              <a:rPr/>
              <a:pPr>
                <a:defRPr/>
              </a:pPr>
              <a:t>2022/4/29</a:t>
            </a:fld>
            <a:endParaRPr lang="en-US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BFFDF2-5B94-49E3-91E7-9237E187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375A94-D29F-45FE-A3B4-B69A9AD62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0BEED15-19AA-43F0-BD67-24A27506C5F7}" type="slidenum">
              <a:rPr lang="zh-CN" altLang="en-US"/>
              <a:pPr>
                <a:defRPr/>
              </a:pPr>
              <a:t>‹#›</a:t>
            </a:fld>
            <a:endParaRPr lang="en-US" altLang="zh-CN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59131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矩形 6">
            <a:extLst>
              <a:ext uri="{FF2B5EF4-FFF2-40B4-BE49-F238E27FC236}">
                <a16:creationId xmlns:a16="http://schemas.microsoft.com/office/drawing/2014/main" id="{64216F1E-78F4-4FD9-9464-52C5F14905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78925"/>
            <a:ext cx="12192000" cy="179076"/>
          </a:xfrm>
          <a:prstGeom prst="rect">
            <a:avLst/>
          </a:prstGeom>
          <a:gradFill rotWithShape="1">
            <a:gsLst>
              <a:gs pos="0">
                <a:srgbClr val="918415">
                  <a:alpha val="39999"/>
                </a:srgbClr>
              </a:gs>
              <a:gs pos="50000">
                <a:srgbClr val="EEEDE7">
                  <a:alpha val="45097"/>
                </a:srgbClr>
              </a:gs>
              <a:gs pos="100000">
                <a:srgbClr val="918415">
                  <a:alpha val="50195"/>
                </a:srgbClr>
              </a:gs>
            </a:gsLst>
            <a:lin ang="0" scaled="1"/>
          </a:gradFill>
          <a:ln>
            <a:noFill/>
          </a:ln>
        </p:spPr>
        <p:txBody>
          <a:bodyPr anchor="ctr"/>
          <a:lstStyle>
            <a:lvl1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buSzPct val="100000"/>
              <a:defRPr/>
            </a:pPr>
            <a:endParaRPr lang="zh-CN" altLang="en-US" sz="1721">
              <a:solidFill>
                <a:srgbClr val="FFFFFF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2053" name="标题占位符 1">
            <a:extLst>
              <a:ext uri="{FF2B5EF4-FFF2-40B4-BE49-F238E27FC236}">
                <a16:creationId xmlns:a16="http://schemas.microsoft.com/office/drawing/2014/main" id="{8203D0ED-0A22-40A5-85FB-053381B895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095" y="274685"/>
            <a:ext cx="10971788" cy="1142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4" name="文本占位符 2">
            <a:extLst>
              <a:ext uri="{FF2B5EF4-FFF2-40B4-BE49-F238E27FC236}">
                <a16:creationId xmlns:a16="http://schemas.microsoft.com/office/drawing/2014/main" id="{A1BAAEAA-1FE7-4E56-B461-27178246A46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095" y="1599542"/>
            <a:ext cx="10971788" cy="468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9" name="日期占位符 3">
            <a:extLst>
              <a:ext uri="{FF2B5EF4-FFF2-40B4-BE49-F238E27FC236}">
                <a16:creationId xmlns:a16="http://schemas.microsoft.com/office/drawing/2014/main" id="{40B729A8-232E-4521-BEA3-D3BAB0D89B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1179" y="6399687"/>
            <a:ext cx="4267706" cy="28378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rtlCol="0" anchor="b" anchorCtr="0"/>
          <a:lstStyle>
            <a:defPPr>
              <a:defRPr lang="zh-CN"/>
            </a:defPPr>
            <a:lvl1pPr marL="0" indent="0" algn="l" defTabSz="9143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100" b="0" i="0" u="none" baseline="0"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636363"/>
                </a:solidFill>
                <a:effectLst/>
                <a:latin typeface="+mn-lt"/>
                <a:ea typeface="黑体" pitchFamily="2" charset="-122"/>
              </a:defRPr>
            </a:lvl1pPr>
            <a:lvl2pPr marL="457189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2pPr>
            <a:lvl3pPr marL="914378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3pPr>
            <a:lvl4pPr marL="1371567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4pPr>
            <a:lvl5pPr marL="1828756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5pPr>
          </a:lstStyle>
          <a:p>
            <a:pPr>
              <a:defRPr/>
            </a:pPr>
            <a:fld id="{23A05B0D-2002-4F11-A46D-D8BD3F89ACE1}" type="datetime1">
              <a:rPr/>
              <a:pPr>
                <a:defRPr/>
              </a:pPr>
              <a:t>2022/4/29</a:t>
            </a:fld>
            <a:endParaRPr lang="en-US" altLang="zh-CN">
              <a:ln>
                <a:noFill/>
              </a:ln>
              <a:ea typeface="+mn-ea"/>
            </a:endParaRPr>
          </a:p>
        </p:txBody>
      </p:sp>
      <p:sp>
        <p:nvSpPr>
          <p:cNvPr id="1030" name="页脚占位符 4">
            <a:extLst>
              <a:ext uri="{FF2B5EF4-FFF2-40B4-BE49-F238E27FC236}">
                <a16:creationId xmlns:a16="http://schemas.microsoft.com/office/drawing/2014/main" id="{9F0C91B5-8CC8-428A-AFE3-3E151F7E09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12844" y="6399687"/>
            <a:ext cx="4977978" cy="28378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rtlCol="0" anchor="ctr" anchorCtr="0"/>
          <a:lstStyle>
            <a:defPPr>
              <a:defRPr lang="zh-CN"/>
            </a:defPPr>
            <a:lvl1pPr marL="0" indent="0" algn="r" defTabSz="9143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100" b="0" i="0" u="none" baseline="0">
                <a:solidFill>
                  <a:srgbClr val="636363"/>
                </a:solidFill>
                <a:effectLst/>
                <a:latin typeface="+mn-lt"/>
                <a:ea typeface="黑体" pitchFamily="2" charset="-122"/>
              </a:defRPr>
            </a:lvl1pPr>
            <a:lvl2pPr marL="457189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2pPr>
            <a:lvl3pPr marL="914378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3pPr>
            <a:lvl4pPr marL="1371567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4pPr>
            <a:lvl5pPr marL="1828756" indent="0" algn="l" defTabSz="914378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00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1031" name="灯片编号占位符 5">
            <a:extLst>
              <a:ext uri="{FF2B5EF4-FFF2-40B4-BE49-F238E27FC236}">
                <a16:creationId xmlns:a16="http://schemas.microsoft.com/office/drawing/2014/main" id="{4D82034F-A982-4974-8738-0EA2F06D47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485895" y="6399687"/>
            <a:ext cx="1218188" cy="28378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algn="ctr" defTabSz="913625" eaLnBrk="1" hangingPunct="1">
              <a:buSzPct val="100000"/>
              <a:defRPr sz="1052" smtClean="0">
                <a:solidFill>
                  <a:srgbClr val="636363"/>
                </a:solidFill>
                <a:latin typeface="Franklin Gothic Book" panose="020B0503020102020204" pitchFamily="34" charset="0"/>
              </a:defRPr>
            </a:lvl1pPr>
          </a:lstStyle>
          <a:p>
            <a:pPr>
              <a:defRPr/>
            </a:pPr>
            <a:fld id="{0C831023-01FF-4341-9986-F11F09C773B0}" type="slidenum">
              <a:rPr lang="zh-CN" altLang="en-US"/>
              <a:pPr>
                <a:defRPr/>
              </a:pPr>
              <a:t>‹#›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1032" name="矩形 7">
            <a:extLst>
              <a:ext uri="{FF2B5EF4-FFF2-40B4-BE49-F238E27FC236}">
                <a16:creationId xmlns:a16="http://schemas.microsoft.com/office/drawing/2014/main" id="{F7A8EADF-1276-4667-AA17-FAA9BAD652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07750"/>
          </a:xfrm>
          <a:prstGeom prst="rect">
            <a:avLst/>
          </a:prstGeom>
          <a:gradFill rotWithShape="1">
            <a:gsLst>
              <a:gs pos="0">
                <a:srgbClr val="918415">
                  <a:alpha val="39999"/>
                </a:srgbClr>
              </a:gs>
              <a:gs pos="50000">
                <a:srgbClr val="EEEDE7">
                  <a:alpha val="45097"/>
                </a:srgbClr>
              </a:gs>
              <a:gs pos="100000">
                <a:srgbClr val="918415">
                  <a:alpha val="50195"/>
                </a:srgbClr>
              </a:gs>
            </a:gsLst>
            <a:lin ang="0" scaled="1"/>
          </a:gradFill>
          <a:ln>
            <a:noFill/>
          </a:ln>
        </p:spPr>
        <p:txBody>
          <a:bodyPr anchor="ctr"/>
          <a:lstStyle>
            <a:lvl1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buSzPct val="100000"/>
              <a:defRPr/>
            </a:pPr>
            <a:endParaRPr lang="zh-CN" altLang="en-US" sz="1721">
              <a:solidFill>
                <a:srgbClr val="FFFFFF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033" name="矩形 8">
            <a:extLst>
              <a:ext uri="{FF2B5EF4-FFF2-40B4-BE49-F238E27FC236}">
                <a16:creationId xmlns:a16="http://schemas.microsoft.com/office/drawing/2014/main" id="{3EE18F2E-CB57-4DD7-91B1-BB6859F3DB57}"/>
              </a:ext>
            </a:extLst>
          </p:cNvPr>
          <p:cNvSpPr/>
          <p:nvPr/>
        </p:nvSpPr>
        <p:spPr>
          <a:xfrm>
            <a:off x="192240" y="6093133"/>
            <a:ext cx="5230924" cy="46012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>
            <a:spAutoFit/>
          </a:bodyPr>
          <a:lstStyle>
            <a:lvl1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defTabSz="955675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defTabSz="95567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buSzPct val="100000"/>
              <a:defRPr/>
            </a:pPr>
            <a:r>
              <a:rPr lang="zh-CN" altLang="en-US" sz="239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北京语言大学汉语进修学院</a:t>
            </a:r>
          </a:p>
        </p:txBody>
      </p:sp>
    </p:spTree>
    <p:extLst>
      <p:ext uri="{BB962C8B-B14F-4D97-AF65-F5344CB8AC3E}">
        <p14:creationId xmlns:p14="http://schemas.microsoft.com/office/powerpoint/2010/main" val="1323549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ctr" defTabSz="913625" rtl="0" eaLnBrk="0" fontAlgn="base" hangingPunct="0">
        <a:spcBef>
          <a:spcPct val="0"/>
        </a:spcBef>
        <a:spcAft>
          <a:spcPct val="0"/>
        </a:spcAft>
        <a:buSzPct val="100000"/>
        <a:defRPr sz="4398" kern="1200">
          <a:solidFill>
            <a:srgbClr val="2F2F2F"/>
          </a:solidFill>
          <a:latin typeface="Franklin Gothic Medium" pitchFamily="34" charset="0"/>
          <a:ea typeface="微软雅黑"/>
          <a:cs typeface="+mj-cs"/>
        </a:defRPr>
      </a:lvl1pPr>
      <a:lvl2pPr algn="ctr" defTabSz="913625" rtl="0" eaLnBrk="0" fontAlgn="base" hangingPunct="0">
        <a:spcBef>
          <a:spcPct val="0"/>
        </a:spcBef>
        <a:spcAft>
          <a:spcPct val="0"/>
        </a:spcAft>
        <a:buSzPct val="100000"/>
        <a:defRPr sz="4398">
          <a:solidFill>
            <a:srgbClr val="2F2F2F"/>
          </a:solidFill>
          <a:latin typeface="Franklin Gothic Medium" panose="020B0603020102020204" pitchFamily="34" charset="0"/>
          <a:ea typeface="微软雅黑" panose="020B0503020204020204" pitchFamily="34" charset="-122"/>
          <a:cs typeface="Arial" panose="020B0604020202020204" pitchFamily="34" charset="0"/>
        </a:defRPr>
      </a:lvl2pPr>
      <a:lvl3pPr algn="ctr" defTabSz="913625" rtl="0" eaLnBrk="0" fontAlgn="base" hangingPunct="0">
        <a:spcBef>
          <a:spcPct val="0"/>
        </a:spcBef>
        <a:spcAft>
          <a:spcPct val="0"/>
        </a:spcAft>
        <a:buSzPct val="100000"/>
        <a:defRPr sz="4398">
          <a:solidFill>
            <a:srgbClr val="2F2F2F"/>
          </a:solidFill>
          <a:latin typeface="Franklin Gothic Medium" panose="020B0603020102020204" pitchFamily="34" charset="0"/>
          <a:ea typeface="微软雅黑" panose="020B0503020204020204" pitchFamily="34" charset="-122"/>
          <a:cs typeface="Arial" panose="020B0604020202020204" pitchFamily="34" charset="0"/>
        </a:defRPr>
      </a:lvl3pPr>
      <a:lvl4pPr algn="ctr" defTabSz="913625" rtl="0" eaLnBrk="0" fontAlgn="base" hangingPunct="0">
        <a:spcBef>
          <a:spcPct val="0"/>
        </a:spcBef>
        <a:spcAft>
          <a:spcPct val="0"/>
        </a:spcAft>
        <a:buSzPct val="100000"/>
        <a:defRPr sz="4398">
          <a:solidFill>
            <a:srgbClr val="2F2F2F"/>
          </a:solidFill>
          <a:latin typeface="Franklin Gothic Medium" panose="020B0603020102020204" pitchFamily="34" charset="0"/>
          <a:ea typeface="微软雅黑" panose="020B0503020204020204" pitchFamily="34" charset="-122"/>
          <a:cs typeface="Arial" panose="020B0604020202020204" pitchFamily="34" charset="0"/>
        </a:defRPr>
      </a:lvl4pPr>
      <a:lvl5pPr algn="ctr" defTabSz="913625" rtl="0" eaLnBrk="0" fontAlgn="base" hangingPunct="0">
        <a:spcBef>
          <a:spcPct val="0"/>
        </a:spcBef>
        <a:spcAft>
          <a:spcPct val="0"/>
        </a:spcAft>
        <a:buSzPct val="100000"/>
        <a:defRPr sz="4398">
          <a:solidFill>
            <a:srgbClr val="2F2F2F"/>
          </a:solidFill>
          <a:latin typeface="Franklin Gothic Medium" panose="020B0603020102020204" pitchFamily="34" charset="0"/>
          <a:ea typeface="微软雅黑" panose="020B0503020204020204" pitchFamily="34" charset="-122"/>
          <a:cs typeface="Arial" panose="020B0604020202020204" pitchFamily="34" charset="0"/>
        </a:defRPr>
      </a:lvl5pPr>
      <a:lvl6pPr marL="437083" algn="ctr" defTabSz="913625" rtl="0" eaLnBrk="0" fontAlgn="base" hangingPunct="0">
        <a:spcBef>
          <a:spcPct val="0"/>
        </a:spcBef>
        <a:spcAft>
          <a:spcPct val="0"/>
        </a:spcAft>
        <a:buSzPct val="100000"/>
        <a:defRPr sz="4398">
          <a:solidFill>
            <a:srgbClr val="2F2F2F"/>
          </a:solidFill>
          <a:latin typeface="Franklin Gothic Medium" panose="020B0603020102020204" pitchFamily="34" charset="0"/>
          <a:ea typeface="微软雅黑" panose="020B0503020204020204" pitchFamily="34" charset="-122"/>
        </a:defRPr>
      </a:lvl6pPr>
      <a:lvl7pPr marL="874166" algn="ctr" defTabSz="913625" rtl="0" eaLnBrk="0" fontAlgn="base" hangingPunct="0">
        <a:spcBef>
          <a:spcPct val="0"/>
        </a:spcBef>
        <a:spcAft>
          <a:spcPct val="0"/>
        </a:spcAft>
        <a:buSzPct val="100000"/>
        <a:defRPr sz="4398">
          <a:solidFill>
            <a:srgbClr val="2F2F2F"/>
          </a:solidFill>
          <a:latin typeface="Franklin Gothic Medium" panose="020B0603020102020204" pitchFamily="34" charset="0"/>
          <a:ea typeface="微软雅黑" panose="020B0503020204020204" pitchFamily="34" charset="-122"/>
        </a:defRPr>
      </a:lvl7pPr>
      <a:lvl8pPr marL="1311250" algn="ctr" defTabSz="913625" rtl="0" eaLnBrk="0" fontAlgn="base" hangingPunct="0">
        <a:spcBef>
          <a:spcPct val="0"/>
        </a:spcBef>
        <a:spcAft>
          <a:spcPct val="0"/>
        </a:spcAft>
        <a:buSzPct val="100000"/>
        <a:defRPr sz="4398">
          <a:solidFill>
            <a:srgbClr val="2F2F2F"/>
          </a:solidFill>
          <a:latin typeface="Franklin Gothic Medium" panose="020B0603020102020204" pitchFamily="34" charset="0"/>
          <a:ea typeface="微软雅黑" panose="020B0503020204020204" pitchFamily="34" charset="-122"/>
        </a:defRPr>
      </a:lvl8pPr>
      <a:lvl9pPr marL="1748333" algn="ctr" defTabSz="913625" rtl="0" eaLnBrk="0" fontAlgn="base" hangingPunct="0">
        <a:spcBef>
          <a:spcPct val="0"/>
        </a:spcBef>
        <a:spcAft>
          <a:spcPct val="0"/>
        </a:spcAft>
        <a:buSzPct val="100000"/>
        <a:defRPr sz="4398">
          <a:solidFill>
            <a:srgbClr val="2F2F2F"/>
          </a:solidFill>
          <a:latin typeface="Franklin Gothic Medium" panose="020B0603020102020204" pitchFamily="34" charset="0"/>
          <a:ea typeface="微软雅黑" panose="020B0503020204020204" pitchFamily="34" charset="-122"/>
        </a:defRPr>
      </a:lvl9pPr>
    </p:titleStyle>
    <p:bodyStyle>
      <a:lvl1pPr marL="341472" indent="-341472" algn="l" defTabSz="913625" rtl="0" eaLnBrk="0" fontAlgn="base" hangingPunct="0">
        <a:spcBef>
          <a:spcPct val="20000"/>
        </a:spcBef>
        <a:spcAft>
          <a:spcPct val="0"/>
        </a:spcAft>
        <a:buClr>
          <a:srgbClr val="2F2F2F"/>
        </a:buClr>
        <a:buSzPct val="50000"/>
        <a:buFont typeface="Wingdings 2" panose="05020102010507070707" pitchFamily="18" charset="2"/>
        <a:buChar char="ß"/>
        <a:defRPr sz="3155" kern="1200">
          <a:solidFill>
            <a:srgbClr val="000000"/>
          </a:solidFill>
          <a:latin typeface="+mn-lt"/>
          <a:ea typeface="+mn-ea"/>
          <a:cs typeface="+mn-cs"/>
        </a:defRPr>
      </a:lvl1pPr>
      <a:lvl2pPr marL="742131" indent="-285318" algn="l" defTabSz="913625" rtl="0" eaLnBrk="0" fontAlgn="base" hangingPunct="0">
        <a:spcBef>
          <a:spcPct val="20000"/>
        </a:spcBef>
        <a:spcAft>
          <a:spcPct val="0"/>
        </a:spcAft>
        <a:buClr>
          <a:srgbClr val="2F2F2F"/>
        </a:buClr>
        <a:buSzPct val="50000"/>
        <a:buFont typeface="Wingdings 2" panose="05020102010507070707" pitchFamily="18" charset="2"/>
        <a:buChar char="Þ"/>
        <a:defRPr sz="2772" kern="1200">
          <a:solidFill>
            <a:srgbClr val="000000"/>
          </a:solidFill>
          <a:latin typeface="+mn-lt"/>
          <a:ea typeface="+mn-ea"/>
          <a:cs typeface="+mn-cs"/>
        </a:defRPr>
      </a:lvl2pPr>
      <a:lvl3pPr marL="1142791" indent="-227648" algn="l" defTabSz="913625" rtl="0" eaLnBrk="0" fontAlgn="base" hangingPunct="0">
        <a:spcBef>
          <a:spcPct val="20000"/>
        </a:spcBef>
        <a:spcAft>
          <a:spcPct val="0"/>
        </a:spcAft>
        <a:buClr>
          <a:srgbClr val="2F2F2F"/>
        </a:buClr>
        <a:buSzPct val="50000"/>
        <a:buFont typeface="Wingdings 2" panose="05020102010507070707" pitchFamily="18" charset="2"/>
        <a:buChar char=""/>
        <a:defRPr sz="2390" kern="1200">
          <a:solidFill>
            <a:srgbClr val="000000"/>
          </a:solidFill>
          <a:latin typeface="+mn-lt"/>
          <a:ea typeface="+mn-ea"/>
          <a:cs typeface="+mn-cs"/>
        </a:defRPr>
      </a:lvl3pPr>
      <a:lvl4pPr marL="1599603" indent="-227648" algn="l" defTabSz="913625" rtl="0" eaLnBrk="0" fontAlgn="base" hangingPunct="0">
        <a:spcBef>
          <a:spcPct val="20000"/>
        </a:spcBef>
        <a:spcAft>
          <a:spcPct val="0"/>
        </a:spcAft>
        <a:buClr>
          <a:srgbClr val="2F2F2F"/>
        </a:buClr>
        <a:buSzPct val="50000"/>
        <a:buFont typeface="Wingdings 2" panose="05020102010507070707" pitchFamily="18" charset="2"/>
        <a:buChar char=""/>
        <a:defRPr sz="1912" kern="1200">
          <a:solidFill>
            <a:srgbClr val="000000"/>
          </a:solidFill>
          <a:latin typeface="+mn-lt"/>
          <a:ea typeface="+mn-ea"/>
          <a:cs typeface="+mn-cs"/>
        </a:defRPr>
      </a:lvl4pPr>
      <a:lvl5pPr marL="2056416" indent="-227648" algn="l" defTabSz="913625" rtl="0" eaLnBrk="0" fontAlgn="base" hangingPunct="0">
        <a:spcBef>
          <a:spcPct val="20000"/>
        </a:spcBef>
        <a:spcAft>
          <a:spcPct val="0"/>
        </a:spcAft>
        <a:buClr>
          <a:srgbClr val="2F2F2F"/>
        </a:buClr>
        <a:buSzPct val="50000"/>
        <a:buFont typeface="Wingdings 2" panose="05020102010507070707" pitchFamily="18" charset="2"/>
        <a:buChar char=""/>
        <a:defRPr sz="1912" kern="1200">
          <a:solidFill>
            <a:srgbClr val="000000"/>
          </a:solidFill>
          <a:latin typeface="+mn-lt"/>
          <a:ea typeface="+mn-ea"/>
          <a:cs typeface="+mn-cs"/>
        </a:defRPr>
      </a:lvl5pPr>
      <a:lvl6pPr marL="2514540" indent="-228595" algn="l" rtl="0" eaLnBrk="1" latinLnBrk="0" hangingPunct="1">
        <a:spcBef>
          <a:spcPct val="20000"/>
        </a:spcBef>
        <a:buFont typeface="Arial" pitchFamily="34" charset="0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9" indent="-228595" algn="l" rtl="0" eaLnBrk="1" latinLnBrk="0" hangingPunct="1">
        <a:spcBef>
          <a:spcPct val="20000"/>
        </a:spcBef>
        <a:buFont typeface="Arial" pitchFamily="34" charset="0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8" indent="-228595" algn="l" rtl="0" eaLnBrk="1" latinLnBrk="0" hangingPunct="1">
        <a:spcBef>
          <a:spcPct val="20000"/>
        </a:spcBef>
        <a:buFont typeface="Arial" pitchFamily="34" charset="0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7" indent="-228595" algn="l" rtl="0" eaLnBrk="1" latinLnBrk="0" hangingPunct="1">
        <a:spcBef>
          <a:spcPct val="20000"/>
        </a:spcBef>
        <a:buFont typeface="Arial" pitchFamily="34" charset="0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indent="0" algn="l" defTabSz="914378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57189" indent="0" algn="l" defTabSz="914378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14378" indent="0" algn="l" defTabSz="914378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371567" indent="0" algn="l" defTabSz="914378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828756" indent="0" algn="l" defTabSz="914378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28594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1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7" name="New shape">
            <a:extLst>
              <a:ext uri="{FF2B5EF4-FFF2-40B4-BE49-F238E27FC236}">
                <a16:creationId xmlns:a16="http://schemas.microsoft.com/office/drawing/2014/main" id="{C50BCF51-A5C5-44B4-A8A4-0C0B8F559E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253" y="6615186"/>
            <a:ext cx="9143495" cy="24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defTabSz="87416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65">
                <a:ea typeface="宋体" panose="02010600030101010101" pitchFamily="2" charset="-122"/>
              </a:rPr>
              <a:t>第十九页，共</a:t>
            </a:r>
            <a:r>
              <a:rPr lang="en-US" altLang="zh-CN" sz="765">
                <a:ea typeface="宋体" panose="02010600030101010101" pitchFamily="2" charset="-122"/>
              </a:rPr>
              <a:t>20</a:t>
            </a:r>
            <a:r>
              <a:rPr lang="zh-CN" altLang="en-US" sz="765">
                <a:ea typeface="宋体" panose="02010600030101010101" pitchFamily="2" charset="-122"/>
              </a:rPr>
              <a:t>页。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4E0A0CB-3A2C-4253-AE80-A02520B1EA87}"/>
              </a:ext>
            </a:extLst>
          </p:cNvPr>
          <p:cNvSpPr txBox="1"/>
          <p:nvPr/>
        </p:nvSpPr>
        <p:spPr>
          <a:xfrm>
            <a:off x="2144485" y="2039703"/>
            <a:ext cx="9013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+mj-ea"/>
                <a:ea typeface="+mj-ea"/>
              </a:rPr>
              <a:t>第</a:t>
            </a:r>
            <a:r>
              <a:rPr lang="en-US" altLang="zh-CN" sz="3600" dirty="0">
                <a:latin typeface="+mj-ea"/>
                <a:ea typeface="+mj-ea"/>
              </a:rPr>
              <a:t>13</a:t>
            </a:r>
            <a:r>
              <a:rPr lang="zh-CN" altLang="en-US" sz="3600" dirty="0">
                <a:latin typeface="+mj-ea"/>
                <a:ea typeface="+mj-ea"/>
              </a:rPr>
              <a:t>课 我们在食堂门口见面</a:t>
            </a:r>
            <a:endParaRPr lang="en-US" altLang="zh-CN" sz="3600" dirty="0">
              <a:latin typeface="+mj-ea"/>
              <a:ea typeface="+mj-ea"/>
            </a:endParaRPr>
          </a:p>
          <a:p>
            <a:r>
              <a:rPr lang="en-US" altLang="zh-CN" sz="3600" dirty="0">
                <a:latin typeface="+mj-ea"/>
                <a:ea typeface="+mj-ea"/>
              </a:rPr>
              <a:t>               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Labour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</a:rPr>
              <a:t> Day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劳动节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416603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2">
            <a:extLst>
              <a:ext uri="{FF2B5EF4-FFF2-40B4-BE49-F238E27FC236}">
                <a16:creationId xmlns:a16="http://schemas.microsoft.com/office/drawing/2014/main" id="{3D3781BA-0870-41F2-A591-C9A6251589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27" y="239696"/>
            <a:ext cx="2449394" cy="371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816" b="1" dirty="0">
                <a:solidFill>
                  <a:srgbClr val="007277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练习</a:t>
            </a:r>
            <a:r>
              <a:rPr lang="en-US" altLang="zh-CN" sz="1816" b="1" dirty="0">
                <a:solidFill>
                  <a:srgbClr val="007277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Practice</a:t>
            </a:r>
            <a:endParaRPr lang="zh-CN" altLang="en-US" sz="1816" b="1" dirty="0">
              <a:solidFill>
                <a:srgbClr val="007277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9CEC1DA-2621-48DF-8D4C-1AE93C743D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119" y="343005"/>
            <a:ext cx="7315199" cy="61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40633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7B23B1B-897D-4F19-A188-0E8FA91BFD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121" y="0"/>
            <a:ext cx="9347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78414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1ADCEEF-2675-4057-8B52-68EE74236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1595"/>
            <a:ext cx="12192000" cy="619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61389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E00214A-040A-42DB-AC6E-083397B06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4922"/>
            <a:ext cx="12192000" cy="4408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86660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A769504-3482-41DC-AEE6-D8550ADEF9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9235"/>
            <a:ext cx="12192000" cy="481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73080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07" name="Text Box 9">
            <a:extLst>
              <a:ext uri="{FF2B5EF4-FFF2-40B4-BE49-F238E27FC236}">
                <a16:creationId xmlns:a16="http://schemas.microsoft.com/office/drawing/2014/main" id="{73F4F642-B821-4EB7-96CC-6FAD879EB3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3189" y="476525"/>
            <a:ext cx="6118933" cy="43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199" b="1">
                <a:solidFill>
                  <a:srgbClr val="007277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语言(yǔyán)点  Language Points</a:t>
            </a:r>
          </a:p>
        </p:txBody>
      </p:sp>
      <p:sp>
        <p:nvSpPr>
          <p:cNvPr id="50208" name="New shape">
            <a:extLst>
              <a:ext uri="{FF2B5EF4-FFF2-40B4-BE49-F238E27FC236}">
                <a16:creationId xmlns:a16="http://schemas.microsoft.com/office/drawing/2014/main" id="{60DEFFF0-D8A1-4CA5-AEED-E3497CF55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253" y="6615186"/>
            <a:ext cx="9143495" cy="24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defTabSz="87416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65">
                <a:ea typeface="宋体" panose="02010600030101010101" pitchFamily="2" charset="-122"/>
              </a:rPr>
              <a:t>第十七页，共</a:t>
            </a:r>
            <a:r>
              <a:rPr lang="en-US" altLang="zh-CN" sz="765">
                <a:ea typeface="宋体" panose="02010600030101010101" pitchFamily="2" charset="-122"/>
              </a:rPr>
              <a:t>20</a:t>
            </a:r>
            <a:r>
              <a:rPr lang="zh-CN" altLang="en-US" sz="765">
                <a:ea typeface="宋体" panose="02010600030101010101" pitchFamily="2" charset="-122"/>
              </a:rPr>
              <a:t>页。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76CEEDA-2E02-46E3-A524-1F69665BE20F}"/>
              </a:ext>
            </a:extLst>
          </p:cNvPr>
          <p:cNvSpPr txBox="1"/>
          <p:nvPr/>
        </p:nvSpPr>
        <p:spPr>
          <a:xfrm>
            <a:off x="1993189" y="1085459"/>
            <a:ext cx="8164196" cy="5299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8741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介词</a:t>
            </a:r>
            <a:r>
              <a:rPr lang="en-US" altLang="zh-CN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(preposition)</a:t>
            </a:r>
            <a:r>
              <a:rPr lang="zh-CN" altLang="en-US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：在、跟、给</a:t>
            </a:r>
            <a:endParaRPr lang="en-US" altLang="zh-CN" sz="2294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8741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介词“在”引出动作的处所。（</a:t>
            </a:r>
            <a:r>
              <a:rPr lang="en-US" altLang="zh-CN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locality)</a:t>
            </a:r>
          </a:p>
          <a:p>
            <a:pPr algn="just" defTabSz="8741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294" dirty="0" err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Eg</a:t>
            </a:r>
            <a:r>
              <a:rPr lang="zh-CN" altLang="en-US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：我在宿舍学习。</a:t>
            </a:r>
            <a:endParaRPr lang="en-US" altLang="zh-CN" sz="2294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874166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2294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8741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介词“给”引出动作服务的对象，或动作接受的对象。（</a:t>
            </a:r>
            <a:r>
              <a:rPr lang="en-US" altLang="zh-CN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introduces </a:t>
            </a:r>
            <a:r>
              <a:rPr lang="en-US" altLang="zh-CN" sz="2294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the object of an action </a:t>
            </a:r>
            <a:r>
              <a:rPr lang="en-US" altLang="zh-CN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and has </a:t>
            </a:r>
            <a:r>
              <a:rPr lang="en-US" altLang="zh-CN" sz="2294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the meaning of “for”.)</a:t>
            </a:r>
          </a:p>
          <a:p>
            <a:pPr algn="just" defTabSz="8741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294" dirty="0" err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Eg</a:t>
            </a:r>
            <a:r>
              <a:rPr lang="en-US" altLang="zh-CN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我给妈妈打电话。</a:t>
            </a:r>
            <a:endParaRPr lang="en-US" altLang="zh-CN" sz="2294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874166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2294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8741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介词“跟”引出一起进行某动作的对象。（</a:t>
            </a:r>
            <a:r>
              <a:rPr lang="en-US" altLang="zh-CN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The preposition </a:t>
            </a:r>
            <a:r>
              <a:rPr lang="zh-CN" altLang="en-US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跟 </a:t>
            </a:r>
            <a:r>
              <a:rPr lang="en-US" altLang="zh-CN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introduces the </a:t>
            </a:r>
            <a:r>
              <a:rPr lang="en-US" altLang="zh-CN" sz="2294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partners that one does something together with</a:t>
            </a:r>
            <a:r>
              <a:rPr lang="en-US" altLang="zh-CN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.)</a:t>
            </a:r>
          </a:p>
          <a:p>
            <a:pPr algn="just" defTabSz="8741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294" dirty="0" err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Eg</a:t>
            </a:r>
            <a:r>
              <a:rPr lang="en-US" altLang="zh-CN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94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我跟朋友聊天儿。</a:t>
            </a:r>
            <a:endParaRPr lang="en-US" altLang="zh-CN" sz="2294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874166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zh-CN" sz="2294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874166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721" dirty="0">
              <a:solidFill>
                <a:srgbClr val="000000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65700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674" name="Group 76">
            <a:extLst>
              <a:ext uri="{FF2B5EF4-FFF2-40B4-BE49-F238E27FC236}">
                <a16:creationId xmlns:a16="http://schemas.microsoft.com/office/drawing/2014/main" id="{6A07CF6A-3363-4B56-AC1C-FA3E7C4C7741}"/>
              </a:ext>
            </a:extLst>
          </p:cNvPr>
          <p:cNvGraphicFramePr>
            <a:graphicFrameLocks noGrp="1"/>
          </p:cNvGraphicFramePr>
          <p:nvPr/>
        </p:nvGraphicFramePr>
        <p:xfrm>
          <a:off x="2711010" y="1596507"/>
          <a:ext cx="6697136" cy="4211210"/>
        </p:xfrm>
        <a:graphic>
          <a:graphicData uri="http://schemas.openxmlformats.org/drawingml/2006/table">
            <a:tbl>
              <a:tblPr/>
              <a:tblGrid>
                <a:gridCol w="16754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3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39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39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3533">
                <a:tc rowSpan="2"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endParaRPr kumimoji="0" lang="en-US" altLang="zh-CN" sz="2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S.</a:t>
                      </a:r>
                    </a:p>
                  </a:txBody>
                  <a:tcPr marL="91434" marR="91434" marT="45723" marB="4572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[Adberbial]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endParaRPr kumimoji="0" lang="en-US" altLang="zh-CN" sz="2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V.-O.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111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Tahoma" panose="020B0604030504040204" pitchFamily="34" charset="0"/>
                          <a:ea typeface="隶书" panose="02010509060101010101" pitchFamily="49" charset="-122"/>
                          <a:cs typeface="Arial" panose="020B0604020202020204" pitchFamily="34" charset="0"/>
                        </a:rPr>
                        <a:t>介词</a:t>
                      </a:r>
                    </a:p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jiècí</a:t>
                      </a:r>
                      <a:endParaRPr kumimoji="0" lang="en-US" altLang="zh-CN" sz="2300" b="0" i="0" u="none" strike="noStrike" cap="none" normalizeH="0" baseline="0">
                        <a:ln>
                          <a:noFill/>
                        </a:ln>
                        <a:solidFill>
                          <a:srgbClr val="A5002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O.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3533"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我</a:t>
                      </a:r>
                    </a:p>
                  </a:txBody>
                  <a:tcPr marL="91434" marR="91434" marT="45723" marB="4572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在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3333FF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宿舍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学习。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3533"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我</a:t>
                      </a:r>
                    </a:p>
                  </a:txBody>
                  <a:tcPr marL="91434" marR="91434" marT="45723" marB="4572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给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3333FF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妈妈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打电话。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3533"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我</a:t>
                      </a:r>
                    </a:p>
                  </a:txBody>
                  <a:tcPr marL="91434" marR="91434" marT="45723" marB="4572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跟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3333FF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朋友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9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1pPr>
                      <a:lvl2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5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2pPr>
                      <a:lvl3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 sz="210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3pPr>
                      <a:lvl4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4pPr>
                      <a:lvl5pPr defTabSz="955675" eaLnBrk="0" hangingPunct="0">
                        <a:spcBef>
                          <a:spcPct val="20000"/>
                        </a:spcBef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5pPr>
                      <a:lvl6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6pPr>
                      <a:lvl7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7pPr>
                      <a:lvl8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8pPr>
                      <a:lvl9pPr defTabSz="955675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F2F2F"/>
                        </a:buClr>
                        <a:buSzPct val="50000"/>
                        <a:buFont typeface="Wingdings 2" panose="05020102010507070707" pitchFamily="18" charset="2"/>
                        <a:defRPr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567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DD00DD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华文楷体" panose="02010600040101010101" pitchFamily="2" charset="-122"/>
                          <a:cs typeface="Arial" panose="020B0604020202020204" pitchFamily="34" charset="0"/>
                        </a:rPr>
                        <a:t>聊天儿。</a:t>
                      </a:r>
                    </a:p>
                  </a:txBody>
                  <a:tcPr marL="91434" marR="91434" marT="45723" marB="457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0207" name="Text Box 9">
            <a:extLst>
              <a:ext uri="{FF2B5EF4-FFF2-40B4-BE49-F238E27FC236}">
                <a16:creationId xmlns:a16="http://schemas.microsoft.com/office/drawing/2014/main" id="{73F4F642-B821-4EB7-96CC-6FAD879EB3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3189" y="476525"/>
            <a:ext cx="6118933" cy="43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199" b="1">
                <a:solidFill>
                  <a:srgbClr val="007277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语言(yǔyán)点  Language Points</a:t>
            </a:r>
          </a:p>
        </p:txBody>
      </p:sp>
      <p:sp>
        <p:nvSpPr>
          <p:cNvPr id="50208" name="New shape">
            <a:extLst>
              <a:ext uri="{FF2B5EF4-FFF2-40B4-BE49-F238E27FC236}">
                <a16:creationId xmlns:a16="http://schemas.microsoft.com/office/drawing/2014/main" id="{60DEFFF0-D8A1-4CA5-AEED-E3497CF55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253" y="6615186"/>
            <a:ext cx="9143495" cy="24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defTabSz="87416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65">
                <a:ea typeface="宋体" panose="02010600030101010101" pitchFamily="2" charset="-122"/>
              </a:rPr>
              <a:t>第十七页，共</a:t>
            </a:r>
            <a:r>
              <a:rPr lang="en-US" altLang="zh-CN" sz="765">
                <a:ea typeface="宋体" panose="02010600030101010101" pitchFamily="2" charset="-122"/>
              </a:rPr>
              <a:t>20</a:t>
            </a:r>
            <a:r>
              <a:rPr lang="zh-CN" altLang="en-US" sz="765">
                <a:ea typeface="宋体" panose="02010600030101010101" pitchFamily="2" charset="-122"/>
              </a:rPr>
              <a:t>页。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 Box 32">
            <a:extLst>
              <a:ext uri="{FF2B5EF4-FFF2-40B4-BE49-F238E27FC236}">
                <a16:creationId xmlns:a16="http://schemas.microsoft.com/office/drawing/2014/main" id="{A7F093E8-7B5B-4AE5-8C17-101F116598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0014" y="2092761"/>
            <a:ext cx="8064486" cy="3216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lnSpc>
                <a:spcPct val="15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964" b="1">
                <a:ea typeface="华文楷体" panose="02010600040101010101" pitchFamily="2" charset="-122"/>
              </a:rPr>
              <a:t>我在宿舍(sùshè)学习。   √    我学习在宿舍(sùshè)。   ×</a:t>
            </a:r>
          </a:p>
          <a:p>
            <a:pPr defTabSz="913625" fontAlgn="base">
              <a:lnSpc>
                <a:spcPct val="15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964" b="1">
                <a:ea typeface="华文楷体" panose="02010600040101010101" pitchFamily="2" charset="-122"/>
              </a:rPr>
              <a:t>我给妈妈打电话。√   我打电话给妈妈。×</a:t>
            </a:r>
          </a:p>
          <a:p>
            <a:pPr defTabSz="913625" fontAlgn="base">
              <a:lnSpc>
                <a:spcPct val="15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964" b="1">
                <a:ea typeface="华文楷体" panose="02010600040101010101" pitchFamily="2" charset="-122"/>
              </a:rPr>
              <a:t>我跟朋友聊天儿。√   我聊天儿跟朋友。×</a:t>
            </a:r>
          </a:p>
        </p:txBody>
      </p:sp>
      <p:sp>
        <p:nvSpPr>
          <p:cNvPr id="51203" name="Text Box 9">
            <a:extLst>
              <a:ext uri="{FF2B5EF4-FFF2-40B4-BE49-F238E27FC236}">
                <a16:creationId xmlns:a16="http://schemas.microsoft.com/office/drawing/2014/main" id="{2311DF5D-384E-445E-8763-1780396635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3189" y="476525"/>
            <a:ext cx="6118933" cy="43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199" b="1">
                <a:solidFill>
                  <a:srgbClr val="007277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语言(yǔyán)点  Language Points</a:t>
            </a:r>
          </a:p>
        </p:txBody>
      </p:sp>
      <p:sp>
        <p:nvSpPr>
          <p:cNvPr id="51204" name="New shape">
            <a:extLst>
              <a:ext uri="{FF2B5EF4-FFF2-40B4-BE49-F238E27FC236}">
                <a16:creationId xmlns:a16="http://schemas.microsoft.com/office/drawing/2014/main" id="{E117EE7A-914E-4C51-B3EE-EF2ECF1CB1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253" y="6615186"/>
            <a:ext cx="9143495" cy="24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defTabSz="87416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65">
                <a:ea typeface="宋体" panose="02010600030101010101" pitchFamily="2" charset="-122"/>
              </a:rPr>
              <a:t>第十八页，共</a:t>
            </a:r>
            <a:r>
              <a:rPr lang="en-US" altLang="zh-CN" sz="765">
                <a:ea typeface="宋体" panose="02010600030101010101" pitchFamily="2" charset="-122"/>
              </a:rPr>
              <a:t>20</a:t>
            </a:r>
            <a:r>
              <a:rPr lang="zh-CN" altLang="en-US" sz="765">
                <a:ea typeface="宋体" panose="02010600030101010101" pitchFamily="2" charset="-122"/>
              </a:rPr>
              <a:t>页。</a:t>
            </a: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 Box 3">
            <a:extLst>
              <a:ext uri="{FF2B5EF4-FFF2-40B4-BE49-F238E27FC236}">
                <a16:creationId xmlns:a16="http://schemas.microsoft.com/office/drawing/2014/main" id="{859CF341-4E5C-4C07-A6FB-30EE5E5814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3010" y="1262071"/>
            <a:ext cx="6912633" cy="4341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lnSpc>
                <a:spcPct val="17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en-US" altLang="zh-CN" sz="3633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A：你喝茶</a:t>
            </a:r>
            <a:r>
              <a:rPr lang="en-US" altLang="zh-CN" sz="3633" b="1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还是</a:t>
            </a:r>
            <a:r>
              <a:rPr lang="en-US" altLang="zh-CN" sz="3633" dirty="0">
                <a:latin typeface="Times New Roman" panose="02020603050405020304" pitchFamily="18" charset="0"/>
                <a:ea typeface="华文楷体" panose="02010600040101010101" pitchFamily="2" charset="-122"/>
              </a:rPr>
              <a:t>(</a:t>
            </a:r>
            <a:r>
              <a:rPr lang="en-US" altLang="zh-CN" sz="3633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hái</a:t>
            </a:r>
            <a:r>
              <a:rPr lang="en-US" altLang="zh-CN" sz="3633" dirty="0"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3633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shi</a:t>
            </a:r>
            <a:r>
              <a:rPr lang="en-US" altLang="zh-CN" sz="3633" dirty="0">
                <a:latin typeface="Times New Roman" panose="02020603050405020304" pitchFamily="18" charset="0"/>
                <a:ea typeface="华文楷体" panose="02010600040101010101" pitchFamily="2" charset="-122"/>
              </a:rPr>
              <a:t>)</a:t>
            </a:r>
            <a:r>
              <a:rPr lang="en-US" altLang="zh-CN" sz="3633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喝咖啡</a:t>
            </a:r>
            <a:r>
              <a:rPr lang="en-US" altLang="zh-CN" sz="3633" dirty="0">
                <a:latin typeface="Times New Roman" panose="02020603050405020304" pitchFamily="18" charset="0"/>
                <a:ea typeface="华文楷体" panose="02010600040101010101" pitchFamily="2" charset="-122"/>
              </a:rPr>
              <a:t>？</a:t>
            </a:r>
          </a:p>
          <a:p>
            <a:pPr defTabSz="913625" fontAlgn="base">
              <a:lnSpc>
                <a:spcPct val="17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en-US" altLang="zh-CN" sz="3633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B：我喝茶</a:t>
            </a:r>
            <a:r>
              <a:rPr lang="en-US" altLang="zh-CN" sz="3633" b="1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或者</a:t>
            </a:r>
            <a:r>
              <a:rPr lang="en-US" altLang="zh-CN" sz="3633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喝咖啡都行</a:t>
            </a:r>
            <a:r>
              <a:rPr lang="en-US" altLang="zh-CN" sz="3633" dirty="0">
                <a:latin typeface="Times New Roman" panose="02020603050405020304" pitchFamily="18" charset="0"/>
                <a:ea typeface="华文楷体" panose="02010600040101010101" pitchFamily="2" charset="-122"/>
              </a:rPr>
              <a:t>。</a:t>
            </a:r>
          </a:p>
          <a:p>
            <a:pPr defTabSz="913625" fontAlgn="base">
              <a:lnSpc>
                <a:spcPct val="17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294" dirty="0">
                <a:latin typeface="宋体" panose="02010600030101010101" pitchFamily="2" charset="-122"/>
                <a:ea typeface="宋体" panose="02010600030101010101" pitchFamily="2" charset="-122"/>
              </a:rPr>
              <a:t>“或者”和“还是”都是</a:t>
            </a:r>
            <a:r>
              <a:rPr lang="en-US" altLang="zh-CN" sz="2294" b="1" dirty="0">
                <a:latin typeface="宋体" panose="02010600030101010101" pitchFamily="2" charset="-122"/>
                <a:ea typeface="宋体" panose="02010600030101010101" pitchFamily="2" charset="-122"/>
              </a:rPr>
              <a:t>or</a:t>
            </a:r>
            <a:r>
              <a:rPr lang="zh-CN" altLang="en-US" sz="2294" dirty="0">
                <a:latin typeface="宋体" panose="02010600030101010101" pitchFamily="2" charset="-122"/>
                <a:ea typeface="宋体" panose="02010600030101010101" pitchFamily="2" charset="-122"/>
              </a:rPr>
              <a:t>的意思。但“或者”用于</a:t>
            </a:r>
            <a:r>
              <a:rPr lang="zh-CN" altLang="en-US" sz="2294" b="1" dirty="0">
                <a:latin typeface="宋体" panose="02010600030101010101" pitchFamily="2" charset="-122"/>
                <a:ea typeface="宋体" panose="02010600030101010101" pitchFamily="2" charset="-122"/>
              </a:rPr>
              <a:t>陈述句</a:t>
            </a:r>
            <a:r>
              <a:rPr lang="zh-CN" altLang="en-US" sz="2294" dirty="0">
                <a:latin typeface="宋体" panose="02010600030101010101" pitchFamily="2" charset="-122"/>
                <a:ea typeface="宋体" panose="02010600030101010101" pitchFamily="2" charset="-122"/>
              </a:rPr>
              <a:t>，“还是”用于</a:t>
            </a:r>
            <a:r>
              <a:rPr lang="zh-CN" altLang="en-US" sz="2294" b="1" dirty="0">
                <a:latin typeface="宋体" panose="02010600030101010101" pitchFamily="2" charset="-122"/>
                <a:ea typeface="宋体" panose="02010600030101010101" pitchFamily="2" charset="-122"/>
              </a:rPr>
              <a:t>疑问句</a:t>
            </a:r>
            <a:r>
              <a:rPr lang="zh-CN" altLang="en-US" sz="2294" dirty="0">
                <a:latin typeface="宋体" panose="02010600030101010101" pitchFamily="2" charset="-122"/>
                <a:ea typeface="宋体" panose="02010600030101010101" pitchFamily="2" charset="-122"/>
              </a:rPr>
              <a:t>。例如：</a:t>
            </a:r>
            <a:endParaRPr lang="en-US" altLang="zh-CN" sz="2294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defTabSz="913625" fontAlgn="base">
              <a:lnSpc>
                <a:spcPct val="17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en-US" altLang="zh-CN" sz="2294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declarative sentence/interrogative sentence</a:t>
            </a:r>
            <a:endParaRPr lang="en-US" altLang="zh-CN" sz="2294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9939" name="Text Box 9">
            <a:extLst>
              <a:ext uri="{FF2B5EF4-FFF2-40B4-BE49-F238E27FC236}">
                <a16:creationId xmlns:a16="http://schemas.microsoft.com/office/drawing/2014/main" id="{6EE12C01-6462-4135-96FA-D49A018A0E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3189" y="476524"/>
            <a:ext cx="6118933" cy="769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199" b="1">
                <a:solidFill>
                  <a:srgbClr val="007277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语言(yǔyán)点  Language Points —— 或者/还是</a:t>
            </a:r>
          </a:p>
        </p:txBody>
      </p:sp>
      <p:sp>
        <p:nvSpPr>
          <p:cNvPr id="39940" name="Text Box 7">
            <a:hlinkClick r:id="rId2" action="ppaction://hlinksldjump"/>
            <a:extLst>
              <a:ext uri="{FF2B5EF4-FFF2-40B4-BE49-F238E27FC236}">
                <a16:creationId xmlns:a16="http://schemas.microsoft.com/office/drawing/2014/main" id="{C561F2D7-5962-4F6C-81BE-A364236CB5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60133" y="5948962"/>
            <a:ext cx="1440196" cy="592470"/>
          </a:xfrm>
          <a:prstGeom prst="rect">
            <a:avLst/>
          </a:prstGeom>
          <a:solidFill>
            <a:srgbClr val="FFFFFF"/>
          </a:solidFill>
          <a:ln w="25400" algn="ctr">
            <a:solidFill>
              <a:srgbClr val="AFB591"/>
            </a:solidFill>
            <a:round/>
            <a:headEnd/>
            <a:tailEnd/>
          </a:ln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algn="ctr"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625">
                <a:solidFill>
                  <a:srgbClr val="0001B7"/>
                </a:solidFill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返回(fǎnhuí)生词页</a:t>
            </a:r>
          </a:p>
        </p:txBody>
      </p:sp>
      <p:sp>
        <p:nvSpPr>
          <p:cNvPr id="39941" name="New shape">
            <a:extLst>
              <a:ext uri="{FF2B5EF4-FFF2-40B4-BE49-F238E27FC236}">
                <a16:creationId xmlns:a16="http://schemas.microsoft.com/office/drawing/2014/main" id="{2908E699-F1E0-476E-9FBF-D86CB421CD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253" y="6615186"/>
            <a:ext cx="9143495" cy="24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defTabSz="87416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65">
                <a:ea typeface="宋体" panose="02010600030101010101" pitchFamily="2" charset="-122"/>
              </a:rPr>
              <a:t>第十页，共</a:t>
            </a:r>
            <a:r>
              <a:rPr lang="en-US" altLang="zh-CN" sz="765">
                <a:ea typeface="宋体" panose="02010600030101010101" pitchFamily="2" charset="-122"/>
              </a:rPr>
              <a:t>20</a:t>
            </a:r>
            <a:r>
              <a:rPr lang="zh-CN" altLang="en-US" sz="765">
                <a:ea typeface="宋体" panose="02010600030101010101" pitchFamily="2" charset="-122"/>
              </a:rPr>
              <a:t>页。</a:t>
            </a:r>
          </a:p>
        </p:txBody>
      </p:sp>
    </p:spTree>
    <p:extLst>
      <p:ext uri="{BB962C8B-B14F-4D97-AF65-F5344CB8AC3E}">
        <p14:creationId xmlns:p14="http://schemas.microsoft.com/office/powerpoint/2010/main" val="144641874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ext Box 17">
            <a:extLst>
              <a:ext uri="{FF2B5EF4-FFF2-40B4-BE49-F238E27FC236}">
                <a16:creationId xmlns:a16="http://schemas.microsoft.com/office/drawing/2014/main" id="{870DAE65-3DCE-47C3-B726-E47B8E1CD813}"/>
              </a:ext>
            </a:extLst>
          </p:cNvPr>
          <p:cNvSpPr/>
          <p:nvPr/>
        </p:nvSpPr>
        <p:spPr>
          <a:xfrm>
            <a:off x="2556216" y="906004"/>
            <a:ext cx="1223179" cy="1929631"/>
          </a:xfrm>
          <a:prstGeom prst="rect">
            <a:avLst/>
          </a:prstGeom>
          <a:noFill/>
          <a:ln>
            <a:noFill/>
            <a:miter lim="800000"/>
          </a:ln>
        </p:spPr>
        <p:txBody>
          <a:bodyPr>
            <a:spAutoFit/>
          </a:bodyPr>
          <a:lstStyle>
            <a:defPPr>
              <a:defRPr lang="zh-CN"/>
            </a:defPPr>
            <a:lvl1pPr marL="0" indent="0" algn="l" defTabSz="956462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83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1pPr>
            <a:lvl2pPr marL="478231" indent="0" algn="l" defTabSz="956462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83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2pPr>
            <a:lvl3pPr marL="956462" indent="0" algn="l" defTabSz="956462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83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3pPr>
            <a:lvl4pPr marL="1434694" indent="0" algn="l" defTabSz="956462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83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4pPr>
            <a:lvl5pPr marL="1912925" indent="0" algn="l" defTabSz="956462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zh-CN" altLang="en-US" sz="1883" b="0" i="0" u="none" baseline="0">
                <a:solidFill>
                  <a:schemeClr val="tx1"/>
                </a:solidFill>
                <a:effectLst/>
                <a:latin typeface="Franklin Gothic Book"/>
                <a:ea typeface="宋体" pitchFamily="2" charset="-122"/>
              </a:defRPr>
            </a:lvl5pPr>
          </a:lstStyle>
          <a:p>
            <a:pPr defTabSz="914378">
              <a:spcBef>
                <a:spcPct val="50000"/>
              </a:spcBef>
              <a:defRPr/>
            </a:pPr>
            <a:r>
              <a:rPr lang="zh-CN" altLang="en-US" sz="3200"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FF01B7"/>
                </a:solidFill>
                <a:ea typeface="华文楷体"/>
                <a:cs typeface="Arial" panose="020B0604020202020204" pitchFamily="34" charset="0"/>
              </a:rPr>
              <a:t>在</a:t>
            </a:r>
            <a:endParaRPr lang="zh-CN" altLang="en-US" sz="3200">
              <a:solidFill>
                <a:srgbClr val="FF0000"/>
              </a:solidFill>
              <a:ea typeface="华文楷体"/>
              <a:cs typeface="Arial" panose="020B0604020202020204" pitchFamily="34" charset="0"/>
            </a:endParaRPr>
          </a:p>
          <a:p>
            <a:pPr defTabSz="914378">
              <a:spcBef>
                <a:spcPct val="50000"/>
              </a:spcBef>
              <a:defRPr/>
            </a:pPr>
            <a:r>
              <a:rPr lang="zh-CN" altLang="en-US" sz="2913"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FF01B7"/>
                </a:solidFill>
                <a:ea typeface="华文楷体"/>
                <a:cs typeface="Arial" panose="020B0604020202020204" pitchFamily="34" charset="0"/>
              </a:rPr>
              <a:t>给</a:t>
            </a:r>
            <a:endParaRPr lang="zh-CN" altLang="en-US" sz="3200">
              <a:solidFill>
                <a:srgbClr val="FF0000"/>
              </a:solidFill>
              <a:ea typeface="华文楷体"/>
              <a:cs typeface="Arial" panose="020B0604020202020204" pitchFamily="34" charset="0"/>
            </a:endParaRPr>
          </a:p>
          <a:p>
            <a:pPr defTabSz="914378">
              <a:spcBef>
                <a:spcPct val="50000"/>
              </a:spcBef>
              <a:defRPr/>
            </a:pPr>
            <a:r>
              <a:rPr lang="zh-CN" altLang="en-US" sz="2913"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FF01B7"/>
                </a:solidFill>
                <a:ea typeface="华文楷体"/>
                <a:cs typeface="Arial" panose="020B0604020202020204" pitchFamily="34" charset="0"/>
              </a:rPr>
              <a:t>跟</a:t>
            </a:r>
            <a:endParaRPr lang="zh-CN" altLang="en-US" sz="3200">
              <a:solidFill>
                <a:srgbClr val="FF0000"/>
              </a:solidFill>
              <a:ea typeface="华文楷体"/>
              <a:cs typeface="Arial" panose="020B0604020202020204" pitchFamily="34" charset="0"/>
            </a:endParaRPr>
          </a:p>
        </p:txBody>
      </p:sp>
      <p:sp>
        <p:nvSpPr>
          <p:cNvPr id="27651" name="Text Box 18">
            <a:extLst>
              <a:ext uri="{FF2B5EF4-FFF2-40B4-BE49-F238E27FC236}">
                <a16:creationId xmlns:a16="http://schemas.microsoft.com/office/drawing/2014/main" id="{7C5C1588-5253-48BC-8A3C-87CBE8F5C6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07934" y="906003"/>
            <a:ext cx="1872709" cy="5433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3155">
                <a:ea typeface="华文楷体" panose="02010600040101010101" pitchFamily="2" charset="-122"/>
              </a:rPr>
              <a:t>看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3155">
                <a:ea typeface="华文楷体" panose="02010600040101010101" pitchFamily="2" charset="-122"/>
              </a:rPr>
              <a:t>写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3155">
                <a:ea typeface="华文楷体" panose="02010600040101010101" pitchFamily="2" charset="-122"/>
              </a:rPr>
              <a:t>聊天儿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3155">
                <a:ea typeface="华文楷体" panose="02010600040101010101" pitchFamily="2" charset="-122"/>
              </a:rPr>
              <a:t>见面(jiàn miàn)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3155">
                <a:ea typeface="华文楷体" panose="02010600040101010101" pitchFamily="2" charset="-122"/>
              </a:rPr>
              <a:t>打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3155">
                <a:ea typeface="华文楷体" panose="02010600040101010101" pitchFamily="2" charset="-122"/>
              </a:rPr>
              <a:t>帮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3155">
                <a:ea typeface="华文楷体" panose="02010600040101010101" pitchFamily="2" charset="-122"/>
              </a:rPr>
              <a:t>想</a:t>
            </a:r>
          </a:p>
        </p:txBody>
      </p:sp>
      <p:sp>
        <p:nvSpPr>
          <p:cNvPr id="27652" name="Text Box 19">
            <a:extLst>
              <a:ext uri="{FF2B5EF4-FFF2-40B4-BE49-F238E27FC236}">
                <a16:creationId xmlns:a16="http://schemas.microsoft.com/office/drawing/2014/main" id="{A2344339-E581-4CCA-8954-CEA0E3E8AC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8985" y="906004"/>
            <a:ext cx="2050267" cy="3843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868">
                <a:ea typeface="华文楷体" panose="02010600040101010101" pitchFamily="2" charset="-122"/>
              </a:rPr>
              <a:t>喂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868">
                <a:ea typeface="华文楷体" panose="02010600040101010101" pitchFamily="2" charset="-122"/>
              </a:rPr>
              <a:t>一些(yīxiē)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868">
                <a:ea typeface="华文楷体" panose="02010600040101010101" pitchFamily="2" charset="-122"/>
              </a:rPr>
              <a:t>一下儿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868">
                <a:ea typeface="华文楷体" panose="02010600040101010101" pitchFamily="2" charset="-122"/>
              </a:rPr>
              <a:t>一起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868">
                <a:ea typeface="华文楷体" panose="02010600040101010101" pitchFamily="2" charset="-122"/>
              </a:rPr>
              <a:t>常常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868">
                <a:ea typeface="华文楷体" panose="02010600040101010101" pitchFamily="2" charset="-122"/>
              </a:rPr>
              <a:t>或者</a:t>
            </a:r>
          </a:p>
        </p:txBody>
      </p:sp>
      <p:sp>
        <p:nvSpPr>
          <p:cNvPr id="27653" name="Rectangle 23">
            <a:extLst>
              <a:ext uri="{FF2B5EF4-FFF2-40B4-BE49-F238E27FC236}">
                <a16:creationId xmlns:a16="http://schemas.microsoft.com/office/drawing/2014/main" id="{6BA0D285-3609-4A35-B4FF-EDDE69356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2571" y="906004"/>
            <a:ext cx="1710326" cy="5109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964">
                <a:ea typeface="华文楷体" panose="02010600040101010101" pitchFamily="2" charset="-122"/>
              </a:rPr>
              <a:t>食堂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964">
                <a:ea typeface="华文楷体" panose="02010600040101010101" pitchFamily="2" charset="-122"/>
              </a:rPr>
              <a:t>图书馆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964">
                <a:ea typeface="华文楷体" panose="02010600040101010101" pitchFamily="2" charset="-122"/>
              </a:rPr>
              <a:t>门口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964">
                <a:ea typeface="华文楷体" panose="02010600040101010101" pitchFamily="2" charset="-122"/>
              </a:rPr>
              <a:t>同屋(tónɡ wū)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964">
                <a:ea typeface="华文楷体" panose="02010600040101010101" pitchFamily="2" charset="-122"/>
              </a:rPr>
              <a:t>电视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964">
                <a:ea typeface="华文楷体" panose="02010600040101010101" pitchFamily="2" charset="-122"/>
              </a:rPr>
              <a:t>饭</a:t>
            </a:r>
          </a:p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2964">
                <a:ea typeface="华文楷体" panose="02010600040101010101" pitchFamily="2" charset="-122"/>
              </a:rPr>
              <a:t>信</a:t>
            </a:r>
          </a:p>
        </p:txBody>
      </p:sp>
      <p:sp>
        <p:nvSpPr>
          <p:cNvPr id="27654" name="Text Box 7">
            <a:extLst>
              <a:ext uri="{FF2B5EF4-FFF2-40B4-BE49-F238E27FC236}">
                <a16:creationId xmlns:a16="http://schemas.microsoft.com/office/drawing/2014/main" id="{1C5B583E-BF54-4291-9A6E-43DEF45B99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88807" y="5948962"/>
            <a:ext cx="1440195" cy="327782"/>
          </a:xfrm>
          <a:prstGeom prst="rect">
            <a:avLst/>
          </a:prstGeom>
          <a:solidFill>
            <a:srgbClr val="FFFFFF"/>
          </a:solidFill>
          <a:ln w="25400" algn="ctr">
            <a:solidFill>
              <a:srgbClr val="AFB591"/>
            </a:solidFill>
            <a:round/>
            <a:headEnd/>
            <a:tailEnd/>
          </a:ln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algn="ctr"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530">
                <a:solidFill>
                  <a:srgbClr val="0001B7"/>
                </a:solidFill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去语言点页</a:t>
            </a:r>
            <a:endParaRPr lang="zh-CN" altLang="en-US" sz="1721">
              <a:latin typeface="宋体" panose="02010600030101010101" pitchFamily="2" charset="-122"/>
              <a:ea typeface="宋体" panose="02010600030101010101" pitchFamily="2" charset="-122"/>
              <a:sym typeface="Wingdings" panose="05000000000000000000" pitchFamily="2" charset="2"/>
            </a:endParaRPr>
          </a:p>
        </p:txBody>
      </p:sp>
      <p:sp>
        <p:nvSpPr>
          <p:cNvPr id="27655" name="Text Box 7">
            <a:extLst>
              <a:ext uri="{FF2B5EF4-FFF2-40B4-BE49-F238E27FC236}">
                <a16:creationId xmlns:a16="http://schemas.microsoft.com/office/drawing/2014/main" id="{E4261E82-19A9-4A7C-A37A-45E97E1BB1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5025" y="4652939"/>
            <a:ext cx="936355" cy="357149"/>
          </a:xfrm>
          <a:prstGeom prst="rect">
            <a:avLst/>
          </a:prstGeom>
          <a:solidFill>
            <a:srgbClr val="FFFFFF"/>
          </a:solidFill>
          <a:ln w="25400" algn="ctr">
            <a:solidFill>
              <a:srgbClr val="AFB591"/>
            </a:solidFill>
            <a:round/>
            <a:headEnd/>
            <a:tailEnd/>
          </a:ln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algn="ctr"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721">
                <a:solidFill>
                  <a:srgbClr val="0001B7"/>
                </a:solidFill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扩展</a:t>
            </a:r>
            <a:endParaRPr lang="zh-CN" altLang="en-US" sz="1721">
              <a:latin typeface="宋体" panose="02010600030101010101" pitchFamily="2" charset="-122"/>
              <a:ea typeface="宋体" panose="02010600030101010101" pitchFamily="2" charset="-122"/>
              <a:sym typeface="Wingdings" panose="05000000000000000000" pitchFamily="2" charset="2"/>
            </a:endParaRPr>
          </a:p>
        </p:txBody>
      </p:sp>
      <p:sp>
        <p:nvSpPr>
          <p:cNvPr id="27656" name="Text Box 7">
            <a:extLst>
              <a:ext uri="{FF2B5EF4-FFF2-40B4-BE49-F238E27FC236}">
                <a16:creationId xmlns:a16="http://schemas.microsoft.com/office/drawing/2014/main" id="{D55AF24B-F846-4B08-90C4-ADA7F35497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1634" y="4652938"/>
            <a:ext cx="936355" cy="327782"/>
          </a:xfrm>
          <a:prstGeom prst="rect">
            <a:avLst/>
          </a:prstGeom>
          <a:solidFill>
            <a:srgbClr val="FFFFFF"/>
          </a:solidFill>
          <a:ln w="25400" algn="ctr">
            <a:solidFill>
              <a:srgbClr val="AFB591"/>
            </a:solidFill>
            <a:round/>
            <a:headEnd/>
            <a:tailEnd/>
          </a:ln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algn="ctr"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530">
                <a:solidFill>
                  <a:srgbClr val="0001B7"/>
                </a:solidFill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扩展</a:t>
            </a:r>
            <a:endParaRPr lang="zh-CN" altLang="en-US" sz="1721">
              <a:latin typeface="宋体" panose="02010600030101010101" pitchFamily="2" charset="-122"/>
              <a:ea typeface="宋体" panose="02010600030101010101" pitchFamily="2" charset="-122"/>
              <a:sym typeface="Wingdings" panose="05000000000000000000" pitchFamily="2" charset="2"/>
            </a:endParaRPr>
          </a:p>
        </p:txBody>
      </p:sp>
      <p:sp>
        <p:nvSpPr>
          <p:cNvPr id="27657" name="Text Box 7">
            <a:extLst>
              <a:ext uri="{FF2B5EF4-FFF2-40B4-BE49-F238E27FC236}">
                <a16:creationId xmlns:a16="http://schemas.microsoft.com/office/drawing/2014/main" id="{44BC6846-46B9-40EB-896F-8ACE1EDD30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1634" y="5372278"/>
            <a:ext cx="936355" cy="357149"/>
          </a:xfrm>
          <a:prstGeom prst="rect">
            <a:avLst/>
          </a:prstGeom>
          <a:solidFill>
            <a:srgbClr val="FFFFFF"/>
          </a:solidFill>
          <a:ln w="25400" algn="ctr">
            <a:solidFill>
              <a:srgbClr val="AFB591"/>
            </a:solidFill>
            <a:round/>
            <a:headEnd/>
            <a:tailEnd/>
          </a:ln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algn="ctr"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721">
                <a:solidFill>
                  <a:srgbClr val="0001B7"/>
                </a:solidFill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扩展</a:t>
            </a:r>
            <a:endParaRPr lang="zh-CN" altLang="en-US" sz="1721">
              <a:latin typeface="宋体" panose="02010600030101010101" pitchFamily="2" charset="-122"/>
              <a:ea typeface="宋体" panose="02010600030101010101" pitchFamily="2" charset="-122"/>
              <a:sym typeface="Wingdings" panose="05000000000000000000" pitchFamily="2" charset="2"/>
            </a:endParaRPr>
          </a:p>
        </p:txBody>
      </p:sp>
      <p:sp>
        <p:nvSpPr>
          <p:cNvPr id="27658" name="Text Box 7">
            <a:extLst>
              <a:ext uri="{FF2B5EF4-FFF2-40B4-BE49-F238E27FC236}">
                <a16:creationId xmlns:a16="http://schemas.microsoft.com/office/drawing/2014/main" id="{1932808F-EB70-4631-94E3-4BCDE38E02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85" y="1772549"/>
            <a:ext cx="936354" cy="342401"/>
          </a:xfrm>
          <a:prstGeom prst="rect">
            <a:avLst/>
          </a:prstGeom>
          <a:solidFill>
            <a:srgbClr val="FFFFFF"/>
          </a:solidFill>
          <a:ln w="25400" algn="ctr">
            <a:solidFill>
              <a:srgbClr val="AFB591"/>
            </a:solidFill>
            <a:round/>
            <a:headEnd/>
            <a:tailEnd/>
          </a:ln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algn="ctr"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625">
                <a:solidFill>
                  <a:srgbClr val="0001B7"/>
                </a:solidFill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扩展</a:t>
            </a:r>
            <a:endParaRPr lang="zh-CN" altLang="en-US" sz="1721">
              <a:latin typeface="宋体" panose="02010600030101010101" pitchFamily="2" charset="-122"/>
              <a:ea typeface="宋体" panose="02010600030101010101" pitchFamily="2" charset="-122"/>
              <a:sym typeface="Wingdings" panose="05000000000000000000" pitchFamily="2" charset="2"/>
            </a:endParaRPr>
          </a:p>
        </p:txBody>
      </p:sp>
      <p:sp>
        <p:nvSpPr>
          <p:cNvPr id="27659" name="Text Box 7">
            <a:extLst>
              <a:ext uri="{FF2B5EF4-FFF2-40B4-BE49-F238E27FC236}">
                <a16:creationId xmlns:a16="http://schemas.microsoft.com/office/drawing/2014/main" id="{1A192149-1FB6-4DD3-9FB4-B19E25F8CE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80507" y="2485817"/>
            <a:ext cx="936354" cy="357149"/>
          </a:xfrm>
          <a:prstGeom prst="rect">
            <a:avLst/>
          </a:prstGeom>
          <a:solidFill>
            <a:srgbClr val="FFFFFF"/>
          </a:solidFill>
          <a:ln w="25400" algn="ctr">
            <a:solidFill>
              <a:srgbClr val="AFB591"/>
            </a:solidFill>
            <a:round/>
            <a:headEnd/>
            <a:tailEnd/>
          </a:ln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algn="ctr"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721">
                <a:solidFill>
                  <a:srgbClr val="0001B7"/>
                </a:solidFill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扩展</a:t>
            </a:r>
            <a:endParaRPr lang="zh-CN" altLang="en-US" sz="1721">
              <a:latin typeface="宋体" panose="02010600030101010101" pitchFamily="2" charset="-122"/>
              <a:ea typeface="宋体" panose="02010600030101010101" pitchFamily="2" charset="-122"/>
              <a:sym typeface="Wingdings" panose="05000000000000000000" pitchFamily="2" charset="2"/>
            </a:endParaRPr>
          </a:p>
        </p:txBody>
      </p:sp>
      <p:sp>
        <p:nvSpPr>
          <p:cNvPr id="27660" name="Text Box 7">
            <a:extLst>
              <a:ext uri="{FF2B5EF4-FFF2-40B4-BE49-F238E27FC236}">
                <a16:creationId xmlns:a16="http://schemas.microsoft.com/office/drawing/2014/main" id="{8CED6D66-676B-4DE6-B2DD-480FA10098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09179" y="3212745"/>
            <a:ext cx="936355" cy="357149"/>
          </a:xfrm>
          <a:prstGeom prst="rect">
            <a:avLst/>
          </a:prstGeom>
          <a:solidFill>
            <a:srgbClr val="FFFFFF"/>
          </a:solidFill>
          <a:ln w="25400" algn="ctr">
            <a:solidFill>
              <a:srgbClr val="AFB591"/>
            </a:solidFill>
            <a:round/>
            <a:headEnd/>
            <a:tailEnd/>
          </a:ln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algn="ctr"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721">
                <a:solidFill>
                  <a:srgbClr val="0001B7"/>
                </a:solidFill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扩展</a:t>
            </a:r>
            <a:endParaRPr lang="zh-CN" altLang="en-US" sz="1721">
              <a:latin typeface="宋体" panose="02010600030101010101" pitchFamily="2" charset="-122"/>
              <a:ea typeface="宋体" panose="02010600030101010101" pitchFamily="2" charset="-122"/>
              <a:sym typeface="Wingdings" panose="05000000000000000000" pitchFamily="2" charset="2"/>
            </a:endParaRPr>
          </a:p>
        </p:txBody>
      </p:sp>
      <p:sp>
        <p:nvSpPr>
          <p:cNvPr id="27661" name="Text Box 7">
            <a:extLst>
              <a:ext uri="{FF2B5EF4-FFF2-40B4-BE49-F238E27FC236}">
                <a16:creationId xmlns:a16="http://schemas.microsoft.com/office/drawing/2014/main" id="{9F804D04-5D3B-4BF1-B9D5-03DC30AF2A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09179" y="3932083"/>
            <a:ext cx="936355" cy="313034"/>
          </a:xfrm>
          <a:prstGeom prst="rect">
            <a:avLst/>
          </a:prstGeom>
          <a:solidFill>
            <a:srgbClr val="FFFFFF"/>
          </a:solidFill>
          <a:ln w="25400" algn="ctr">
            <a:solidFill>
              <a:srgbClr val="AFB591"/>
            </a:solidFill>
            <a:round/>
            <a:headEnd/>
            <a:tailEnd/>
          </a:ln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algn="ctr"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434">
                <a:solidFill>
                  <a:srgbClr val="0001B7"/>
                </a:solidFill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扩展</a:t>
            </a:r>
            <a:endParaRPr lang="zh-CN" altLang="en-US" sz="1721">
              <a:latin typeface="宋体" panose="02010600030101010101" pitchFamily="2" charset="-122"/>
              <a:ea typeface="宋体" panose="02010600030101010101" pitchFamily="2" charset="-122"/>
              <a:sym typeface="Wingdings" panose="05000000000000000000" pitchFamily="2" charset="2"/>
            </a:endParaRPr>
          </a:p>
        </p:txBody>
      </p:sp>
      <p:sp>
        <p:nvSpPr>
          <p:cNvPr id="27662" name="Text Box 7">
            <a:extLst>
              <a:ext uri="{FF2B5EF4-FFF2-40B4-BE49-F238E27FC236}">
                <a16:creationId xmlns:a16="http://schemas.microsoft.com/office/drawing/2014/main" id="{8E6780A9-471A-402A-8594-48854E59AC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09179" y="4646869"/>
            <a:ext cx="936355" cy="342401"/>
          </a:xfrm>
          <a:prstGeom prst="rect">
            <a:avLst/>
          </a:prstGeom>
          <a:solidFill>
            <a:srgbClr val="FFFFFF"/>
          </a:solidFill>
          <a:ln w="25400" algn="ctr">
            <a:solidFill>
              <a:srgbClr val="AFB591"/>
            </a:solidFill>
            <a:round/>
            <a:headEnd/>
            <a:tailEnd/>
          </a:ln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algn="ctr"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625">
                <a:solidFill>
                  <a:srgbClr val="0001B7"/>
                </a:solidFill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扩展</a:t>
            </a:r>
            <a:endParaRPr lang="zh-CN" altLang="en-US" sz="1721">
              <a:latin typeface="宋体" panose="02010600030101010101" pitchFamily="2" charset="-122"/>
              <a:ea typeface="宋体" panose="02010600030101010101" pitchFamily="2" charset="-122"/>
              <a:sym typeface="Wingdings" panose="05000000000000000000" pitchFamily="2" charset="2"/>
            </a:endParaRPr>
          </a:p>
        </p:txBody>
      </p:sp>
      <p:sp>
        <p:nvSpPr>
          <p:cNvPr id="27663" name="Rectangle 15">
            <a:extLst>
              <a:ext uri="{FF2B5EF4-FFF2-40B4-BE49-F238E27FC236}">
                <a16:creationId xmlns:a16="http://schemas.microsoft.com/office/drawing/2014/main" id="{24C1CFA5-6B0E-4944-B25B-C53D8615AA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253" y="261027"/>
            <a:ext cx="1547944" cy="636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algn="ctr" defTabSz="913625" fontAlgn="base">
              <a:spcBef>
                <a:spcPct val="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625" b="1">
                <a:solidFill>
                  <a:srgbClr val="007277"/>
                </a:solidFill>
                <a:latin typeface="楷体_GB2312" pitchFamily="49" charset="-122"/>
                <a:ea typeface="楷体_GB2312" pitchFamily="49" charset="-122"/>
              </a:rPr>
              <a:t>生词</a:t>
            </a:r>
            <a:endParaRPr lang="zh-CN" altLang="en-US" sz="1912" b="1">
              <a:solidFill>
                <a:srgbClr val="0070C0"/>
              </a:solidFill>
              <a:latin typeface="楷体_GB2312" pitchFamily="49" charset="-122"/>
              <a:ea typeface="楷体_GB2312" pitchFamily="49" charset="-122"/>
            </a:endParaRPr>
          </a:p>
          <a:p>
            <a:pPr algn="ctr" defTabSz="913625" fontAlgn="base">
              <a:spcBef>
                <a:spcPct val="0"/>
              </a:spcBef>
              <a:spcAft>
                <a:spcPct val="0"/>
              </a:spcAft>
              <a:buClrTx/>
              <a:buSzPct val="100000"/>
              <a:buNone/>
            </a:pPr>
            <a:r>
              <a:rPr lang="en-US" altLang="zh-CN" sz="1912" b="1">
                <a:solidFill>
                  <a:srgbClr val="007277"/>
                </a:solidFill>
                <a:latin typeface="Times New Roman" panose="02020603050405020304" pitchFamily="18" charset="0"/>
                <a:ea typeface="楷体_GB2312" pitchFamily="49" charset="-122"/>
              </a:rPr>
              <a:t>New words</a:t>
            </a:r>
            <a:endParaRPr lang="en-US" altLang="zh-CN" sz="1912" b="1">
              <a:solidFill>
                <a:srgbClr val="0070C0"/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27664" name="New shape">
            <a:extLst>
              <a:ext uri="{FF2B5EF4-FFF2-40B4-BE49-F238E27FC236}">
                <a16:creationId xmlns:a16="http://schemas.microsoft.com/office/drawing/2014/main" id="{CC5B2F77-6846-49A7-B17F-B7C18A114E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253" y="6615186"/>
            <a:ext cx="9143495" cy="24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defTabSz="87416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65">
                <a:ea typeface="宋体" panose="02010600030101010101" pitchFamily="2" charset="-122"/>
              </a:rPr>
              <a:t>第二页，共</a:t>
            </a:r>
            <a:r>
              <a:rPr lang="en-US" altLang="zh-CN" sz="765">
                <a:ea typeface="宋体" panose="02010600030101010101" pitchFamily="2" charset="-122"/>
              </a:rPr>
              <a:t>20</a:t>
            </a:r>
            <a:r>
              <a:rPr lang="zh-CN" altLang="en-US" sz="765">
                <a:ea typeface="宋体" panose="02010600030101010101" pitchFamily="2" charset="-122"/>
              </a:rPr>
              <a:t>页。</a:t>
            </a:r>
          </a:p>
        </p:txBody>
      </p:sp>
    </p:spTree>
    <p:extLst>
      <p:ext uri="{BB962C8B-B14F-4D97-AF65-F5344CB8AC3E}">
        <p14:creationId xmlns:p14="http://schemas.microsoft.com/office/powerpoint/2010/main" val="23348959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5" descr="02 课文二">
            <a:extLst>
              <a:ext uri="{FF2B5EF4-FFF2-40B4-BE49-F238E27FC236}">
                <a16:creationId xmlns:a16="http://schemas.microsoft.com/office/drawing/2014/main" id="{7B5727C1-6E45-4DFC-A7E4-5ACFBBCC9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688" y="1699704"/>
            <a:ext cx="1978940" cy="1440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1" name="Picture 24" descr="03 课文二">
            <a:extLst>
              <a:ext uri="{FF2B5EF4-FFF2-40B4-BE49-F238E27FC236}">
                <a16:creationId xmlns:a16="http://schemas.microsoft.com/office/drawing/2014/main" id="{9FE16FC3-A53B-4916-B92F-8323CEC4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301" y="1699704"/>
            <a:ext cx="1978940" cy="1440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2" name="Picture 25" descr="06 课文二">
            <a:extLst>
              <a:ext uri="{FF2B5EF4-FFF2-40B4-BE49-F238E27FC236}">
                <a16:creationId xmlns:a16="http://schemas.microsoft.com/office/drawing/2014/main" id="{A3C17C61-7A41-49E5-9310-C87465BED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858" y="3933600"/>
            <a:ext cx="1978940" cy="1440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3" name="Picture 26" descr="04 课文二">
            <a:extLst>
              <a:ext uri="{FF2B5EF4-FFF2-40B4-BE49-F238E27FC236}">
                <a16:creationId xmlns:a16="http://schemas.microsoft.com/office/drawing/2014/main" id="{70CF4386-7ED8-44EA-99BC-28A2D6537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8086" y="1699704"/>
            <a:ext cx="1978940" cy="1440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4" name="Picture 27" descr="05 课文二">
            <a:extLst>
              <a:ext uri="{FF2B5EF4-FFF2-40B4-BE49-F238E27FC236}">
                <a16:creationId xmlns:a16="http://schemas.microsoft.com/office/drawing/2014/main" id="{6B91F9EE-3A3A-4C46-B8F4-B54F0D00F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293" y="1699704"/>
            <a:ext cx="1978940" cy="1440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5" name="Picture 28" descr="07 课文二">
            <a:extLst>
              <a:ext uri="{FF2B5EF4-FFF2-40B4-BE49-F238E27FC236}">
                <a16:creationId xmlns:a16="http://schemas.microsoft.com/office/drawing/2014/main" id="{8F839ACA-6C10-444C-B535-E714AF6CE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731" y="3573931"/>
            <a:ext cx="2592048" cy="1886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6" name="Text Box 12">
            <a:extLst>
              <a:ext uri="{FF2B5EF4-FFF2-40B4-BE49-F238E27FC236}">
                <a16:creationId xmlns:a16="http://schemas.microsoft.com/office/drawing/2014/main" id="{3351BBC5-086C-4172-9A09-AC715D37DB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4656" y="620696"/>
            <a:ext cx="2449394" cy="651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816" b="1" dirty="0">
                <a:solidFill>
                  <a:srgbClr val="007277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课文(kèwén) Texts（二）</a:t>
            </a:r>
          </a:p>
        </p:txBody>
      </p:sp>
      <p:sp>
        <p:nvSpPr>
          <p:cNvPr id="53257" name="New shape">
            <a:extLst>
              <a:ext uri="{FF2B5EF4-FFF2-40B4-BE49-F238E27FC236}">
                <a16:creationId xmlns:a16="http://schemas.microsoft.com/office/drawing/2014/main" id="{C50BCF51-A5C5-44B4-A8A4-0C0B8F559E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253" y="6615186"/>
            <a:ext cx="9143495" cy="24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defTabSz="87416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65">
                <a:ea typeface="宋体" panose="02010600030101010101" pitchFamily="2" charset="-122"/>
              </a:rPr>
              <a:t>第十九页，共</a:t>
            </a:r>
            <a:r>
              <a:rPr lang="en-US" altLang="zh-CN" sz="765">
                <a:ea typeface="宋体" panose="02010600030101010101" pitchFamily="2" charset="-122"/>
              </a:rPr>
              <a:t>20</a:t>
            </a:r>
            <a:r>
              <a:rPr lang="zh-CN" altLang="en-US" sz="765">
                <a:ea typeface="宋体" panose="02010600030101010101" pitchFamily="2" charset="-122"/>
              </a:rPr>
              <a:t>页。</a:t>
            </a: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ext Box 4">
            <a:extLst>
              <a:ext uri="{FF2B5EF4-FFF2-40B4-BE49-F238E27FC236}">
                <a16:creationId xmlns:a16="http://schemas.microsoft.com/office/drawing/2014/main" id="{CFA156FC-A8D3-4262-93C1-BC8000CBF2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8827" y="670776"/>
            <a:ext cx="8424156" cy="451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lnSpc>
                <a:spcPct val="13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en-US" altLang="zh-CN" sz="3728">
                <a:latin typeface="华文楷体" panose="02010600040101010101" pitchFamily="2" charset="-122"/>
                <a:ea typeface="华文楷体" panose="02010600040101010101" pitchFamily="2" charset="-122"/>
              </a:rPr>
              <a:t>    我在北京学汉语。每天上午上课，下午在图书馆学习(xuéxí)，晚上在宿舍看电视，或者跟同屋聊天儿。今天中午我跟一个中国朋友一起吃饭。我们在学生食堂门口见面。我常想家，常给爸爸妈妈打电话。我不常给他们写信。</a:t>
            </a:r>
          </a:p>
        </p:txBody>
      </p:sp>
      <p:sp>
        <p:nvSpPr>
          <p:cNvPr id="55299" name="Text Box 12">
            <a:extLst>
              <a:ext uri="{FF2B5EF4-FFF2-40B4-BE49-F238E27FC236}">
                <a16:creationId xmlns:a16="http://schemas.microsoft.com/office/drawing/2014/main" id="{8B7C5A08-5755-4642-BBFE-10172AFBD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4656" y="405199"/>
            <a:ext cx="1584366" cy="357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ß"/>
              <a:defRPr sz="33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  <a:lvl2pPr marL="776288" indent="-298450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Þ"/>
              <a:defRPr sz="29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2pPr>
            <a:lvl3pPr marL="1195388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"/>
              <a:defRPr sz="25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3pPr>
            <a:lvl4pPr marL="1673225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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4pPr>
            <a:lvl5pPr marL="2151063" indent="-238125" defTabSz="955675">
              <a:spcBef>
                <a:spcPct val="20000"/>
              </a:spcBef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5pPr>
            <a:lvl6pPr marL="26082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6pPr>
            <a:lvl7pPr marL="30654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7pPr>
            <a:lvl8pPr marL="35226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8pPr>
            <a:lvl9pPr marL="3979863" indent="-238125" defTabSz="9556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F2F2F"/>
              </a:buClr>
              <a:buSzPct val="50000"/>
              <a:buFont typeface="Wingdings 2" panose="05020102010507070707" pitchFamily="18" charset="2"/>
              <a:buChar char=""/>
              <a:defRPr sz="2000">
                <a:solidFill>
                  <a:srgbClr val="000000"/>
                </a:solidFill>
                <a:latin typeface="Franklin Gothic Book" panose="020B0503020102020204" pitchFamily="34" charset="0"/>
                <a:cs typeface="Arial" panose="020B0604020202020204" pitchFamily="34" charset="0"/>
              </a:defRPr>
            </a:lvl9pPr>
          </a:lstStyle>
          <a:p>
            <a:pPr defTabSz="913625" fontAlgn="base">
              <a:spcBef>
                <a:spcPct val="50000"/>
              </a:spcBef>
              <a:spcAft>
                <a:spcPct val="0"/>
              </a:spcAft>
              <a:buClrTx/>
              <a:buSzPct val="100000"/>
              <a:buNone/>
            </a:pPr>
            <a:r>
              <a:rPr lang="zh-CN" altLang="en-US" sz="1721" b="1">
                <a:solidFill>
                  <a:srgbClr val="007277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朗读课文</a:t>
            </a:r>
            <a:endParaRPr lang="zh-CN" altLang="en-US" sz="1912" b="1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5300" name="New shape">
            <a:extLst>
              <a:ext uri="{FF2B5EF4-FFF2-40B4-BE49-F238E27FC236}">
                <a16:creationId xmlns:a16="http://schemas.microsoft.com/office/drawing/2014/main" id="{DE74019A-7097-462B-9C55-EDD81D42AD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253" y="6615186"/>
            <a:ext cx="9143495" cy="24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defTabSz="87416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65">
                <a:ea typeface="宋体" panose="02010600030101010101" pitchFamily="2" charset="-122"/>
              </a:rPr>
              <a:t>第二十页，共</a:t>
            </a:r>
            <a:r>
              <a:rPr lang="en-US" altLang="zh-CN" sz="765">
                <a:ea typeface="宋体" panose="02010600030101010101" pitchFamily="2" charset="-122"/>
              </a:rPr>
              <a:t>20</a:t>
            </a:r>
            <a:r>
              <a:rPr lang="zh-CN" altLang="en-US" sz="765">
                <a:ea typeface="宋体" panose="02010600030101010101" pitchFamily="2" charset="-122"/>
              </a:rPr>
              <a:t>页。</a:t>
            </a: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15ED778-C58A-4B6B-AB03-297F12FF7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0088"/>
            <a:ext cx="12192000" cy="535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41643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暗香扑面">
  <a:themeElements>
    <a:clrScheme name="暗香扑面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918415"/>
      </a:accent1>
      <a:accent2>
        <a:srgbClr val="C47546"/>
      </a:accent2>
      <a:accent3>
        <a:srgbClr val="AFB591"/>
      </a:accent3>
      <a:accent4>
        <a:srgbClr val="B9945B"/>
      </a:accent4>
      <a:accent5>
        <a:srgbClr val="85ADBC"/>
      </a:accent5>
      <a:accent6>
        <a:srgbClr val="E5B440"/>
      </a:accent6>
      <a:hlink>
        <a:srgbClr val="00D5D5"/>
      </a:hlink>
      <a:folHlink>
        <a:srgbClr val="DD00DD"/>
      </a:folHlink>
    </a:clrScheme>
    <a:fontScheme name="暗香扑面">
      <a:majorFont>
        <a:latin typeface="Franklin Gothic Medium"/>
        <a:ea typeface="Arial" pitchFamily="34" charset="0"/>
        <a:cs typeface="Arial" pitchFamily="34" charset="0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</a:majorFont>
      <a:minorFont>
        <a:latin typeface="Franklin Gothic Book"/>
        <a:ea typeface="Arial" pitchFamily="34" charset="0"/>
        <a:cs typeface="Arial" pitchFamily="34" charset="0"/>
        <a:font script="Jpan" typeface="HG創英角ｺﾞｼｯｸUB"/>
        <a:font script="Hang" typeface="맑은 고딕"/>
        <a:font script="Hans" typeface="黑体"/>
        <a:font script="Hant" typeface="新細明體"/>
        <a:font script="Arab" typeface="Arial"/>
        <a:font script="Hebr" typeface="Arial"/>
        <a:font script="Thai" typeface="Cordian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暗香扑面">
      <a:fillStyleLst>
        <a:solidFill>
          <a:schemeClr val="phClr"/>
        </a:solidFill>
        <a:gradFill rotWithShape="1">
          <a:gsLst>
            <a:gs pos="0">
              <a:schemeClr val="phClr">
                <a:tint val="98000"/>
                <a:satMod val="220000"/>
              </a:schemeClr>
            </a:gs>
            <a:gs pos="31000">
              <a:schemeClr val="phClr">
                <a:tint val="30000"/>
                <a:satMod val="150000"/>
              </a:schemeClr>
            </a:gs>
            <a:gs pos="91000">
              <a:schemeClr val="phClr">
                <a:tint val="96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>
            <a:duotone>
              <a:schemeClr val="phClr">
                <a:shade val="28000"/>
                <a:satMod val="100000"/>
              </a:schemeClr>
              <a:schemeClr val="phClr">
                <a:tint val="100000"/>
                <a:satMod val="200000"/>
              </a:schemeClr>
            </a:duotone>
          </a:blip>
          <a:tile tx="0" ty="0" sx="80000" sy="8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10000"/>
              </a:schemeClr>
            </a:glow>
          </a:effectLst>
        </a:effectStyle>
        <a:effectStyle>
          <a:effectLst>
            <a:outerShdw blurRad="34925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9525" prstMaterial="dkEdge">
            <a:bevelT w="12000" h="24150"/>
            <a:contourClr>
              <a:schemeClr val="phClr">
                <a:satMod val="110000"/>
              </a:schemeClr>
            </a:contourClr>
          </a:sp3d>
        </a:effectStyle>
        <a:effectStyle>
          <a:effectLst>
            <a:outerShdw blurRad="50800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18700" prstMaterial="dkEdge">
            <a:bevelT w="44450" h="80600"/>
            <a:contourClr>
              <a:schemeClr val="phClr"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0000"/>
                <a:satMod val="1000000"/>
              </a:schemeClr>
            </a:gs>
            <a:gs pos="31000">
              <a:schemeClr val="phClr">
                <a:shade val="85000"/>
                <a:satMod val="450000"/>
              </a:schemeClr>
            </a:gs>
            <a:gs pos="100000">
              <a:schemeClr val="phClr">
                <a:tint val="70000"/>
                <a:satMod val="300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>
            <a:duotone>
              <a:schemeClr val="phClr">
                <a:tint val="100000"/>
                <a:shade val="70000"/>
                <a:hueMod val="100000"/>
                <a:satMod val="100000"/>
              </a:schemeClr>
              <a:schemeClr val="phClr">
                <a:tint val="90000"/>
                <a:shade val="100000"/>
                <a:hueMod val="100000"/>
                <a:satMod val="10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1444</Words>
  <Application>Microsoft Office PowerPoint</Application>
  <PresentationFormat>宽屏</PresentationFormat>
  <Paragraphs>114</Paragraphs>
  <Slides>14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9" baseType="lpstr">
      <vt:lpstr>等线</vt:lpstr>
      <vt:lpstr>华文楷体</vt:lpstr>
      <vt:lpstr>华文新魏</vt:lpstr>
      <vt:lpstr>楷体_GB2312</vt:lpstr>
      <vt:lpstr>宋体</vt:lpstr>
      <vt:lpstr>微软雅黑</vt:lpstr>
      <vt:lpstr>Arial</vt:lpstr>
      <vt:lpstr>Calibri</vt:lpstr>
      <vt:lpstr>Franklin Gothic Book</vt:lpstr>
      <vt:lpstr>Franklin Gothic Medium</vt:lpstr>
      <vt:lpstr>Tahoma</vt:lpstr>
      <vt:lpstr>Times New Roman</vt:lpstr>
      <vt:lpstr>Wingdings</vt:lpstr>
      <vt:lpstr>Wingdings 2</vt:lpstr>
      <vt:lpstr>暗香扑面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dingqiying20000327@outlook.com</dc:creator>
  <cp:lastModifiedBy>dingqiying20000327@outlook.com</cp:lastModifiedBy>
  <cp:revision>2</cp:revision>
  <dcterms:created xsi:type="dcterms:W3CDTF">2022-04-29T00:45:15Z</dcterms:created>
  <dcterms:modified xsi:type="dcterms:W3CDTF">2022-04-29T01:05:23Z</dcterms:modified>
</cp:coreProperties>
</file>

<file path=docProps/thumbnail.jpeg>
</file>